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96" r:id="rId3"/>
    <p:sldId id="268" r:id="rId4"/>
    <p:sldId id="307" r:id="rId5"/>
    <p:sldId id="315" r:id="rId6"/>
    <p:sldId id="308" r:id="rId7"/>
    <p:sldId id="312" r:id="rId8"/>
    <p:sldId id="309" r:id="rId9"/>
    <p:sldId id="313" r:id="rId10"/>
    <p:sldId id="310" r:id="rId11"/>
    <p:sldId id="314" r:id="rId12"/>
    <p:sldId id="262" r:id="rId13"/>
  </p:sldIdLst>
  <p:sldSz cx="12192000" cy="6858000"/>
  <p:notesSz cx="6858000" cy="9144000"/>
  <p:custDataLst>
    <p:tags r:id="rId1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9" autoAdjust="0"/>
    <p:restoredTop sz="94712" autoAdjust="0"/>
  </p:normalViewPr>
  <p:slideViewPr>
    <p:cSldViewPr snapToGrid="0" showGuides="1">
      <p:cViewPr varScale="1">
        <p:scale>
          <a:sx n="85" d="100"/>
          <a:sy n="85" d="100"/>
        </p:scale>
        <p:origin x="126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2A3D24-6083-4546-8C6D-DEE86BAAAE49}" type="datetimeFigureOut">
              <a:rPr lang="zh-CN" altLang="en-US" smtClean="0"/>
              <a:t>2025/1/17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ED8765-8EF3-408C-9341-152904E414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8542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矩形 55">
            <a:extLst>
              <a:ext uri="{FF2B5EF4-FFF2-40B4-BE49-F238E27FC236}">
                <a16:creationId xmlns:a16="http://schemas.microsoft.com/office/drawing/2014/main" id="{F9BE414B-D097-4F98-B37B-BCDC702A13BE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-17020"/>
            <a:ext cx="12192000" cy="6885026"/>
          </a:xfrm>
          <a:prstGeom prst="rect">
            <a:avLst/>
          </a:prstGeom>
          <a:blipFill dpi="0" rotWithShape="1">
            <a:blip r:embed="rId2" cstate="email">
              <a:duotone>
                <a:schemeClr val="bg2">
                  <a:shade val="45000"/>
                  <a:satMod val="135000"/>
                </a:schemeClr>
                <a:prstClr val="white"/>
              </a:duotone>
              <a:alphaModFix am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dk1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5" name="组合 54">
            <a:extLst>
              <a:ext uri="{FF2B5EF4-FFF2-40B4-BE49-F238E27FC236}">
                <a16:creationId xmlns:a16="http://schemas.microsoft.com/office/drawing/2014/main" id="{2A04D1DF-CE71-4777-97F7-993E93798AC7}"/>
              </a:ext>
            </a:extLst>
          </p:cNvPr>
          <p:cNvGrpSpPr/>
          <p:nvPr userDrawn="1"/>
        </p:nvGrpSpPr>
        <p:grpSpPr>
          <a:xfrm>
            <a:off x="5983508" y="-921677"/>
            <a:ext cx="6299200" cy="8018952"/>
            <a:chOff x="7914541" y="1592491"/>
            <a:chExt cx="4277459" cy="5445253"/>
          </a:xfrm>
          <a:solidFill>
            <a:schemeClr val="accent1">
              <a:alpha val="50000"/>
            </a:schemeClr>
          </a:solidFill>
        </p:grpSpPr>
        <p:sp>
          <p:nvSpPr>
            <p:cNvPr id="10" name="任意多边形: 形状 9">
              <a:extLst>
                <a:ext uri="{FF2B5EF4-FFF2-40B4-BE49-F238E27FC236}">
                  <a16:creationId xmlns:a16="http://schemas.microsoft.com/office/drawing/2014/main" id="{E1AB1158-0429-4FED-B72D-A2C9B39EA09A}"/>
                </a:ext>
              </a:extLst>
            </p:cNvPr>
            <p:cNvSpPr/>
            <p:nvPr/>
          </p:nvSpPr>
          <p:spPr>
            <a:xfrm>
              <a:off x="11429682" y="5763220"/>
              <a:ext cx="762315" cy="762085"/>
            </a:xfrm>
            <a:custGeom>
              <a:avLst/>
              <a:gdLst>
                <a:gd name="connsiteX0" fmla="*/ 314992 w 314991"/>
                <a:gd name="connsiteY0" fmla="*/ 0 h 314896"/>
                <a:gd name="connsiteX1" fmla="*/ 0 w 314991"/>
                <a:gd name="connsiteY1" fmla="*/ 314896 h 314896"/>
                <a:gd name="connsiteX2" fmla="*/ 314992 w 314991"/>
                <a:gd name="connsiteY2" fmla="*/ 314896 h 314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4991" h="314896">
                  <a:moveTo>
                    <a:pt x="314992" y="0"/>
                  </a:moveTo>
                  <a:lnTo>
                    <a:pt x="0" y="314896"/>
                  </a:lnTo>
                  <a:lnTo>
                    <a:pt x="314992" y="31489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1" name="任意多边形: 形状 10">
              <a:extLst>
                <a:ext uri="{FF2B5EF4-FFF2-40B4-BE49-F238E27FC236}">
                  <a16:creationId xmlns:a16="http://schemas.microsoft.com/office/drawing/2014/main" id="{2DB263CB-3507-4949-A1E7-7DC7C67FE7E4}"/>
                </a:ext>
              </a:extLst>
            </p:cNvPr>
            <p:cNvSpPr/>
            <p:nvPr/>
          </p:nvSpPr>
          <p:spPr>
            <a:xfrm>
              <a:off x="11687400" y="5088039"/>
              <a:ext cx="504599" cy="1392316"/>
            </a:xfrm>
            <a:custGeom>
              <a:avLst/>
              <a:gdLst>
                <a:gd name="connsiteX0" fmla="*/ 208502 w 208502"/>
                <a:gd name="connsiteY0" fmla="*/ 0 h 575309"/>
                <a:gd name="connsiteX1" fmla="*/ 0 w 208502"/>
                <a:gd name="connsiteY1" fmla="*/ 208502 h 575309"/>
                <a:gd name="connsiteX2" fmla="*/ 0 w 208502"/>
                <a:gd name="connsiteY2" fmla="*/ 575310 h 575309"/>
                <a:gd name="connsiteX3" fmla="*/ 208502 w 208502"/>
                <a:gd name="connsiteY3" fmla="*/ 366808 h 575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8502" h="575309">
                  <a:moveTo>
                    <a:pt x="208502" y="0"/>
                  </a:moveTo>
                  <a:lnTo>
                    <a:pt x="0" y="208502"/>
                  </a:lnTo>
                  <a:lnTo>
                    <a:pt x="0" y="575310"/>
                  </a:lnTo>
                  <a:lnTo>
                    <a:pt x="208502" y="3668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" name="任意多边形: 形状 12">
              <a:extLst>
                <a:ext uri="{FF2B5EF4-FFF2-40B4-BE49-F238E27FC236}">
                  <a16:creationId xmlns:a16="http://schemas.microsoft.com/office/drawing/2014/main" id="{4380F2B9-91D3-4195-AE18-AB281037230F}"/>
                </a:ext>
              </a:extLst>
            </p:cNvPr>
            <p:cNvSpPr/>
            <p:nvPr/>
          </p:nvSpPr>
          <p:spPr>
            <a:xfrm>
              <a:off x="11758167" y="5716195"/>
              <a:ext cx="333785" cy="333555"/>
            </a:xfrm>
            <a:custGeom>
              <a:avLst/>
              <a:gdLst>
                <a:gd name="connsiteX0" fmla="*/ 87249 w 137921"/>
                <a:gd name="connsiteY0" fmla="*/ 0 h 137826"/>
                <a:gd name="connsiteX1" fmla="*/ 0 w 137921"/>
                <a:gd name="connsiteY1" fmla="*/ 87154 h 137826"/>
                <a:gd name="connsiteX2" fmla="*/ 0 w 137921"/>
                <a:gd name="connsiteY2" fmla="*/ 137827 h 137826"/>
                <a:gd name="connsiteX3" fmla="*/ 137922 w 137921"/>
                <a:gd name="connsiteY3" fmla="*/ 0 h 137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7921" h="137826">
                  <a:moveTo>
                    <a:pt x="87249" y="0"/>
                  </a:moveTo>
                  <a:lnTo>
                    <a:pt x="0" y="87154"/>
                  </a:lnTo>
                  <a:lnTo>
                    <a:pt x="0" y="137827"/>
                  </a:lnTo>
                  <a:lnTo>
                    <a:pt x="137922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4" name="任意多边形: 形状 13">
              <a:extLst>
                <a:ext uri="{FF2B5EF4-FFF2-40B4-BE49-F238E27FC236}">
                  <a16:creationId xmlns:a16="http://schemas.microsoft.com/office/drawing/2014/main" id="{DB99815D-87CE-4603-9992-EB99DE6AF995}"/>
                </a:ext>
              </a:extLst>
            </p:cNvPr>
            <p:cNvSpPr/>
            <p:nvPr/>
          </p:nvSpPr>
          <p:spPr>
            <a:xfrm>
              <a:off x="11337245" y="1592491"/>
              <a:ext cx="854754" cy="2845260"/>
            </a:xfrm>
            <a:custGeom>
              <a:avLst/>
              <a:gdLst>
                <a:gd name="connsiteX0" fmla="*/ 353187 w 353187"/>
                <a:gd name="connsiteY0" fmla="*/ 0 h 1175670"/>
                <a:gd name="connsiteX1" fmla="*/ 0 w 353187"/>
                <a:gd name="connsiteY1" fmla="*/ 353187 h 1175670"/>
                <a:gd name="connsiteX2" fmla="*/ 0 w 353187"/>
                <a:gd name="connsiteY2" fmla="*/ 1175671 h 1175670"/>
                <a:gd name="connsiteX3" fmla="*/ 353187 w 353187"/>
                <a:gd name="connsiteY3" fmla="*/ 822484 h 11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87" h="1175670">
                  <a:moveTo>
                    <a:pt x="353187" y="0"/>
                  </a:moveTo>
                  <a:lnTo>
                    <a:pt x="0" y="353187"/>
                  </a:lnTo>
                  <a:lnTo>
                    <a:pt x="0" y="1175671"/>
                  </a:lnTo>
                  <a:lnTo>
                    <a:pt x="353187" y="82248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5" name="任意多边形: 形状 14">
              <a:extLst>
                <a:ext uri="{FF2B5EF4-FFF2-40B4-BE49-F238E27FC236}">
                  <a16:creationId xmlns:a16="http://schemas.microsoft.com/office/drawing/2014/main" id="{0BB1AA2B-73A6-4078-97FF-B70F3B93CAFF}"/>
                </a:ext>
              </a:extLst>
            </p:cNvPr>
            <p:cNvSpPr/>
            <p:nvPr/>
          </p:nvSpPr>
          <p:spPr>
            <a:xfrm>
              <a:off x="11539867" y="6574868"/>
              <a:ext cx="294598" cy="294599"/>
            </a:xfrm>
            <a:custGeom>
              <a:avLst/>
              <a:gdLst>
                <a:gd name="connsiteX0" fmla="*/ 76962 w 121729"/>
                <a:gd name="connsiteY0" fmla="*/ 0 h 121729"/>
                <a:gd name="connsiteX1" fmla="*/ 0 w 121729"/>
                <a:gd name="connsiteY1" fmla="*/ 76962 h 121729"/>
                <a:gd name="connsiteX2" fmla="*/ 0 w 121729"/>
                <a:gd name="connsiteY2" fmla="*/ 121729 h 121729"/>
                <a:gd name="connsiteX3" fmla="*/ 121729 w 121729"/>
                <a:gd name="connsiteY3" fmla="*/ 0 h 12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729" h="121729">
                  <a:moveTo>
                    <a:pt x="76962" y="0"/>
                  </a:moveTo>
                  <a:lnTo>
                    <a:pt x="0" y="76962"/>
                  </a:lnTo>
                  <a:lnTo>
                    <a:pt x="0" y="121729"/>
                  </a:lnTo>
                  <a:lnTo>
                    <a:pt x="121729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6" name="任意多边形: 形状 15">
              <a:extLst>
                <a:ext uri="{FF2B5EF4-FFF2-40B4-BE49-F238E27FC236}">
                  <a16:creationId xmlns:a16="http://schemas.microsoft.com/office/drawing/2014/main" id="{8ADF9B9A-6DCD-4C76-9AA4-A4DBD530A36C}"/>
                </a:ext>
              </a:extLst>
            </p:cNvPr>
            <p:cNvSpPr/>
            <p:nvPr/>
          </p:nvSpPr>
          <p:spPr>
            <a:xfrm>
              <a:off x="9971205" y="4441442"/>
              <a:ext cx="270855" cy="270855"/>
            </a:xfrm>
            <a:custGeom>
              <a:avLst/>
              <a:gdLst>
                <a:gd name="connsiteX0" fmla="*/ 70771 w 111918"/>
                <a:gd name="connsiteY0" fmla="*/ 0 h 111918"/>
                <a:gd name="connsiteX1" fmla="*/ 0 w 111918"/>
                <a:gd name="connsiteY1" fmla="*/ 70771 h 111918"/>
                <a:gd name="connsiteX2" fmla="*/ 0 w 111918"/>
                <a:gd name="connsiteY2" fmla="*/ 111919 h 111918"/>
                <a:gd name="connsiteX3" fmla="*/ 111919 w 111918"/>
                <a:gd name="connsiteY3" fmla="*/ 0 h 11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1918" h="111918">
                  <a:moveTo>
                    <a:pt x="70771" y="0"/>
                  </a:moveTo>
                  <a:lnTo>
                    <a:pt x="0" y="70771"/>
                  </a:lnTo>
                  <a:lnTo>
                    <a:pt x="0" y="111919"/>
                  </a:lnTo>
                  <a:lnTo>
                    <a:pt x="111919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7" name="任意多边形: 形状 16">
              <a:extLst>
                <a:ext uri="{FF2B5EF4-FFF2-40B4-BE49-F238E27FC236}">
                  <a16:creationId xmlns:a16="http://schemas.microsoft.com/office/drawing/2014/main" id="{541383DE-40A4-4B91-B932-3CCA3D17E940}"/>
                </a:ext>
              </a:extLst>
            </p:cNvPr>
            <p:cNvSpPr/>
            <p:nvPr/>
          </p:nvSpPr>
          <p:spPr>
            <a:xfrm>
              <a:off x="10041514" y="2704961"/>
              <a:ext cx="2150485" cy="3962803"/>
            </a:xfrm>
            <a:custGeom>
              <a:avLst/>
              <a:gdLst>
                <a:gd name="connsiteX0" fmla="*/ 888587 w 888587"/>
                <a:gd name="connsiteY0" fmla="*/ 0 h 1637442"/>
                <a:gd name="connsiteX1" fmla="*/ 0 w 888587"/>
                <a:gd name="connsiteY1" fmla="*/ 888587 h 1637442"/>
                <a:gd name="connsiteX2" fmla="*/ 0 w 888587"/>
                <a:gd name="connsiteY2" fmla="*/ 1637443 h 1637442"/>
                <a:gd name="connsiteX3" fmla="*/ 888587 w 888587"/>
                <a:gd name="connsiteY3" fmla="*/ 748855 h 1637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88587" h="1637442">
                  <a:moveTo>
                    <a:pt x="888587" y="0"/>
                  </a:moveTo>
                  <a:lnTo>
                    <a:pt x="0" y="888587"/>
                  </a:lnTo>
                  <a:lnTo>
                    <a:pt x="0" y="1637443"/>
                  </a:lnTo>
                  <a:lnTo>
                    <a:pt x="888587" y="74885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8" name="任意多边形: 形状 17">
              <a:extLst>
                <a:ext uri="{FF2B5EF4-FFF2-40B4-BE49-F238E27FC236}">
                  <a16:creationId xmlns:a16="http://schemas.microsoft.com/office/drawing/2014/main" id="{5A2EC788-4C13-4D0E-9EA2-16CF91B523B6}"/>
                </a:ext>
              </a:extLst>
            </p:cNvPr>
            <p:cNvSpPr/>
            <p:nvPr/>
          </p:nvSpPr>
          <p:spPr>
            <a:xfrm>
              <a:off x="10832646" y="3089695"/>
              <a:ext cx="1359353" cy="1359354"/>
            </a:xfrm>
            <a:custGeom>
              <a:avLst/>
              <a:gdLst>
                <a:gd name="connsiteX0" fmla="*/ 561689 w 561689"/>
                <a:gd name="connsiteY0" fmla="*/ 0 h 561689"/>
                <a:gd name="connsiteX1" fmla="*/ 0 w 561689"/>
                <a:gd name="connsiteY1" fmla="*/ 561689 h 561689"/>
                <a:gd name="connsiteX2" fmla="*/ 458534 w 561689"/>
                <a:gd name="connsiteY2" fmla="*/ 561689 h 561689"/>
                <a:gd name="connsiteX3" fmla="*/ 561689 w 561689"/>
                <a:gd name="connsiteY3" fmla="*/ 458438 h 561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1689" h="561689">
                  <a:moveTo>
                    <a:pt x="561689" y="0"/>
                  </a:moveTo>
                  <a:lnTo>
                    <a:pt x="0" y="561689"/>
                  </a:lnTo>
                  <a:lnTo>
                    <a:pt x="458534" y="561689"/>
                  </a:lnTo>
                  <a:lnTo>
                    <a:pt x="561689" y="45843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9" name="任意多边形: 形状 18">
              <a:extLst>
                <a:ext uri="{FF2B5EF4-FFF2-40B4-BE49-F238E27FC236}">
                  <a16:creationId xmlns:a16="http://schemas.microsoft.com/office/drawing/2014/main" id="{AF6C605F-C709-4171-BDBD-D7FABCBA4258}"/>
                </a:ext>
              </a:extLst>
            </p:cNvPr>
            <p:cNvSpPr/>
            <p:nvPr/>
          </p:nvSpPr>
          <p:spPr>
            <a:xfrm>
              <a:off x="10195499" y="3329429"/>
              <a:ext cx="1996500" cy="1996500"/>
            </a:xfrm>
            <a:custGeom>
              <a:avLst/>
              <a:gdLst>
                <a:gd name="connsiteX0" fmla="*/ 824960 w 824960"/>
                <a:gd name="connsiteY0" fmla="*/ 0 h 824960"/>
                <a:gd name="connsiteX1" fmla="*/ 0 w 824960"/>
                <a:gd name="connsiteY1" fmla="*/ 824960 h 824960"/>
                <a:gd name="connsiteX2" fmla="*/ 545021 w 824960"/>
                <a:gd name="connsiteY2" fmla="*/ 824960 h 824960"/>
                <a:gd name="connsiteX3" fmla="*/ 824960 w 824960"/>
                <a:gd name="connsiteY3" fmla="*/ 545021 h 824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4960" h="824960">
                  <a:moveTo>
                    <a:pt x="824960" y="0"/>
                  </a:moveTo>
                  <a:lnTo>
                    <a:pt x="0" y="824960"/>
                  </a:lnTo>
                  <a:lnTo>
                    <a:pt x="545021" y="824960"/>
                  </a:lnTo>
                  <a:lnTo>
                    <a:pt x="824960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0" name="任意多边形: 形状 19">
              <a:extLst>
                <a:ext uri="{FF2B5EF4-FFF2-40B4-BE49-F238E27FC236}">
                  <a16:creationId xmlns:a16="http://schemas.microsoft.com/office/drawing/2014/main" id="{28ECE8C7-547F-43C5-B58D-F2F1B0864F01}"/>
                </a:ext>
              </a:extLst>
            </p:cNvPr>
            <p:cNvSpPr/>
            <p:nvPr/>
          </p:nvSpPr>
          <p:spPr>
            <a:xfrm>
              <a:off x="9333136" y="4063625"/>
              <a:ext cx="2858861" cy="2858861"/>
            </a:xfrm>
            <a:custGeom>
              <a:avLst/>
              <a:gdLst>
                <a:gd name="connsiteX0" fmla="*/ 820960 w 1181290"/>
                <a:gd name="connsiteY0" fmla="*/ 1181290 h 1181290"/>
                <a:gd name="connsiteX1" fmla="*/ 1181291 w 1181290"/>
                <a:gd name="connsiteY1" fmla="*/ 820864 h 1181290"/>
                <a:gd name="connsiteX2" fmla="*/ 1181291 w 1181290"/>
                <a:gd name="connsiteY2" fmla="*/ 0 h 1181290"/>
                <a:gd name="connsiteX3" fmla="*/ 0 w 1181290"/>
                <a:gd name="connsiteY3" fmla="*/ 1181290 h 1181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1290" h="1181290">
                  <a:moveTo>
                    <a:pt x="820960" y="1181290"/>
                  </a:moveTo>
                  <a:lnTo>
                    <a:pt x="1181291" y="820864"/>
                  </a:lnTo>
                  <a:lnTo>
                    <a:pt x="1181291" y="0"/>
                  </a:lnTo>
                  <a:lnTo>
                    <a:pt x="0" y="11812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1" name="任意多边形: 形状 20">
              <a:extLst>
                <a:ext uri="{FF2B5EF4-FFF2-40B4-BE49-F238E27FC236}">
                  <a16:creationId xmlns:a16="http://schemas.microsoft.com/office/drawing/2014/main" id="{D5078D43-F648-4A02-BD37-F331746F8B7F}"/>
                </a:ext>
              </a:extLst>
            </p:cNvPr>
            <p:cNvSpPr/>
            <p:nvPr/>
          </p:nvSpPr>
          <p:spPr>
            <a:xfrm>
              <a:off x="8816088" y="5734177"/>
              <a:ext cx="790899" cy="790899"/>
            </a:xfrm>
            <a:custGeom>
              <a:avLst/>
              <a:gdLst>
                <a:gd name="connsiteX0" fmla="*/ 120205 w 326802"/>
                <a:gd name="connsiteY0" fmla="*/ 326803 h 326802"/>
                <a:gd name="connsiteX1" fmla="*/ 326803 w 326802"/>
                <a:gd name="connsiteY1" fmla="*/ 120205 h 326802"/>
                <a:gd name="connsiteX2" fmla="*/ 326803 w 326802"/>
                <a:gd name="connsiteY2" fmla="*/ 0 h 326802"/>
                <a:gd name="connsiteX3" fmla="*/ 0 w 326802"/>
                <a:gd name="connsiteY3" fmla="*/ 326803 h 326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6802" h="326802">
                  <a:moveTo>
                    <a:pt x="120205" y="326803"/>
                  </a:moveTo>
                  <a:lnTo>
                    <a:pt x="326803" y="120205"/>
                  </a:lnTo>
                  <a:lnTo>
                    <a:pt x="326803" y="0"/>
                  </a:lnTo>
                  <a:lnTo>
                    <a:pt x="0" y="32680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2" name="任意多边形: 形状 21">
              <a:extLst>
                <a:ext uri="{FF2B5EF4-FFF2-40B4-BE49-F238E27FC236}">
                  <a16:creationId xmlns:a16="http://schemas.microsoft.com/office/drawing/2014/main" id="{1CBEAFE3-7AA5-4E98-B2EB-B994105E2D1C}"/>
                </a:ext>
              </a:extLst>
            </p:cNvPr>
            <p:cNvSpPr/>
            <p:nvPr/>
          </p:nvSpPr>
          <p:spPr>
            <a:xfrm>
              <a:off x="10111359" y="6680213"/>
              <a:ext cx="207232" cy="207232"/>
            </a:xfrm>
            <a:custGeom>
              <a:avLst/>
              <a:gdLst>
                <a:gd name="connsiteX0" fmla="*/ 31432 w 85629"/>
                <a:gd name="connsiteY0" fmla="*/ 85630 h 85629"/>
                <a:gd name="connsiteX1" fmla="*/ 85630 w 85629"/>
                <a:gd name="connsiteY1" fmla="*/ 31528 h 85629"/>
                <a:gd name="connsiteX2" fmla="*/ 85630 w 85629"/>
                <a:gd name="connsiteY2" fmla="*/ 0 h 85629"/>
                <a:gd name="connsiteX3" fmla="*/ 0 w 85629"/>
                <a:gd name="connsiteY3" fmla="*/ 85630 h 8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629" h="85629">
                  <a:moveTo>
                    <a:pt x="31432" y="85630"/>
                  </a:moveTo>
                  <a:lnTo>
                    <a:pt x="85630" y="31528"/>
                  </a:lnTo>
                  <a:lnTo>
                    <a:pt x="85630" y="0"/>
                  </a:lnTo>
                  <a:lnTo>
                    <a:pt x="0" y="8563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3" name="任意多边形: 形状 22">
              <a:extLst>
                <a:ext uri="{FF2B5EF4-FFF2-40B4-BE49-F238E27FC236}">
                  <a16:creationId xmlns:a16="http://schemas.microsoft.com/office/drawing/2014/main" id="{A80AC75B-1578-45E2-A3FA-EC479BD5FE02}"/>
                </a:ext>
              </a:extLst>
            </p:cNvPr>
            <p:cNvSpPr/>
            <p:nvPr/>
          </p:nvSpPr>
          <p:spPr>
            <a:xfrm>
              <a:off x="11427608" y="3784239"/>
              <a:ext cx="764392" cy="3138247"/>
            </a:xfrm>
            <a:custGeom>
              <a:avLst/>
              <a:gdLst>
                <a:gd name="connsiteX0" fmla="*/ 189643 w 315849"/>
                <a:gd name="connsiteY0" fmla="*/ 1296733 h 1296733"/>
                <a:gd name="connsiteX1" fmla="*/ 315849 w 315849"/>
                <a:gd name="connsiteY1" fmla="*/ 1170432 h 1296733"/>
                <a:gd name="connsiteX2" fmla="*/ 315849 w 315849"/>
                <a:gd name="connsiteY2" fmla="*/ 0 h 1296733"/>
                <a:gd name="connsiteX3" fmla="*/ 0 w 315849"/>
                <a:gd name="connsiteY3" fmla="*/ 315849 h 1296733"/>
                <a:gd name="connsiteX4" fmla="*/ 0 w 315849"/>
                <a:gd name="connsiteY4" fmla="*/ 1296733 h 1296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5849" h="1296733">
                  <a:moveTo>
                    <a:pt x="189643" y="1296733"/>
                  </a:moveTo>
                  <a:lnTo>
                    <a:pt x="315849" y="1170432"/>
                  </a:lnTo>
                  <a:lnTo>
                    <a:pt x="315849" y="0"/>
                  </a:lnTo>
                  <a:lnTo>
                    <a:pt x="0" y="315849"/>
                  </a:lnTo>
                  <a:lnTo>
                    <a:pt x="0" y="129673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id="{3D79E7CD-2900-4A63-879A-F0D0535302A1}"/>
                </a:ext>
              </a:extLst>
            </p:cNvPr>
            <p:cNvGrpSpPr/>
            <p:nvPr/>
          </p:nvGrpSpPr>
          <p:grpSpPr>
            <a:xfrm>
              <a:off x="7914541" y="5088731"/>
              <a:ext cx="4277459" cy="1949013"/>
              <a:chOff x="5216937" y="3751707"/>
              <a:chExt cx="1767459" cy="805338"/>
            </a:xfrm>
            <a:grpFill/>
          </p:grpSpPr>
          <p:sp>
            <p:nvSpPr>
              <p:cNvPr id="25" name="任意多边形: 形状 24">
                <a:extLst>
                  <a:ext uri="{FF2B5EF4-FFF2-40B4-BE49-F238E27FC236}">
                    <a16:creationId xmlns:a16="http://schemas.microsoft.com/office/drawing/2014/main" id="{1857A5E4-3A9F-4D4A-9581-BEFDC66E5345}"/>
                  </a:ext>
                </a:extLst>
              </p:cNvPr>
              <p:cNvSpPr/>
              <p:nvPr/>
            </p:nvSpPr>
            <p:spPr>
              <a:xfrm>
                <a:off x="6767797" y="4464367"/>
                <a:ext cx="203930" cy="45053"/>
              </a:xfrm>
              <a:custGeom>
                <a:avLst/>
                <a:gdLst>
                  <a:gd name="connsiteX0" fmla="*/ 158877 w 203930"/>
                  <a:gd name="connsiteY0" fmla="*/ 45053 h 45053"/>
                  <a:gd name="connsiteX1" fmla="*/ 203930 w 203930"/>
                  <a:gd name="connsiteY1" fmla="*/ 0 h 45053"/>
                  <a:gd name="connsiteX2" fmla="*/ 44958 w 203930"/>
                  <a:gd name="connsiteY2" fmla="*/ 0 h 45053"/>
                  <a:gd name="connsiteX3" fmla="*/ 0 w 203930"/>
                  <a:gd name="connsiteY3" fmla="*/ 45053 h 45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930" h="45053">
                    <a:moveTo>
                      <a:pt x="158877" y="45053"/>
                    </a:moveTo>
                    <a:lnTo>
                      <a:pt x="203930" y="0"/>
                    </a:lnTo>
                    <a:lnTo>
                      <a:pt x="44958" y="0"/>
                    </a:lnTo>
                    <a:lnTo>
                      <a:pt x="0" y="4505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6" name="任意多边形: 形状 25">
                <a:extLst>
                  <a:ext uri="{FF2B5EF4-FFF2-40B4-BE49-F238E27FC236}">
                    <a16:creationId xmlns:a16="http://schemas.microsoft.com/office/drawing/2014/main" id="{17DE270D-39E8-46E3-8C7F-5D5E81E30C2E}"/>
                  </a:ext>
                </a:extLst>
              </p:cNvPr>
              <p:cNvSpPr/>
              <p:nvPr/>
            </p:nvSpPr>
            <p:spPr>
              <a:xfrm>
                <a:off x="6099142" y="4276629"/>
                <a:ext cx="727519" cy="232790"/>
              </a:xfrm>
              <a:custGeom>
                <a:avLst/>
                <a:gdLst>
                  <a:gd name="connsiteX0" fmla="*/ 494729 w 727519"/>
                  <a:gd name="connsiteY0" fmla="*/ 232791 h 232790"/>
                  <a:gd name="connsiteX1" fmla="*/ 727520 w 727519"/>
                  <a:gd name="connsiteY1" fmla="*/ 0 h 232790"/>
                  <a:gd name="connsiteX2" fmla="*/ 232696 w 727519"/>
                  <a:gd name="connsiteY2" fmla="*/ 0 h 232790"/>
                  <a:gd name="connsiteX3" fmla="*/ 0 w 727519"/>
                  <a:gd name="connsiteY3" fmla="*/ 232791 h 232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27519" h="232790">
                    <a:moveTo>
                      <a:pt x="494729" y="232791"/>
                    </a:moveTo>
                    <a:lnTo>
                      <a:pt x="727520" y="0"/>
                    </a:lnTo>
                    <a:lnTo>
                      <a:pt x="232696" y="0"/>
                    </a:lnTo>
                    <a:lnTo>
                      <a:pt x="0" y="23279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7" name="任意多边形: 形状 26">
                <a:extLst>
                  <a:ext uri="{FF2B5EF4-FFF2-40B4-BE49-F238E27FC236}">
                    <a16:creationId xmlns:a16="http://schemas.microsoft.com/office/drawing/2014/main" id="{8431DBE6-8307-4157-80BB-51471BEEE4AF}"/>
                  </a:ext>
                </a:extLst>
              </p:cNvPr>
              <p:cNvSpPr/>
              <p:nvPr/>
            </p:nvSpPr>
            <p:spPr>
              <a:xfrm>
                <a:off x="5331141" y="4140231"/>
                <a:ext cx="369188" cy="369188"/>
              </a:xfrm>
              <a:custGeom>
                <a:avLst/>
                <a:gdLst>
                  <a:gd name="connsiteX0" fmla="*/ 369189 w 369188"/>
                  <a:gd name="connsiteY0" fmla="*/ 369189 h 369188"/>
                  <a:gd name="connsiteX1" fmla="*/ 369189 w 369188"/>
                  <a:gd name="connsiteY1" fmla="*/ 0 h 369188"/>
                  <a:gd name="connsiteX2" fmla="*/ 0 w 369188"/>
                  <a:gd name="connsiteY2" fmla="*/ 369189 h 369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69188" h="369188">
                    <a:moveTo>
                      <a:pt x="369189" y="369189"/>
                    </a:moveTo>
                    <a:lnTo>
                      <a:pt x="369189" y="0"/>
                    </a:lnTo>
                    <a:lnTo>
                      <a:pt x="0" y="36918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8" name="任意多边形: 形状 27">
                <a:extLst>
                  <a:ext uri="{FF2B5EF4-FFF2-40B4-BE49-F238E27FC236}">
                    <a16:creationId xmlns:a16="http://schemas.microsoft.com/office/drawing/2014/main" id="{24C717F7-F8CD-4AFC-ACFB-D1B798442C4C}"/>
                  </a:ext>
                </a:extLst>
              </p:cNvPr>
              <p:cNvSpPr/>
              <p:nvPr/>
            </p:nvSpPr>
            <p:spPr>
              <a:xfrm>
                <a:off x="6559581" y="3918489"/>
                <a:ext cx="424815" cy="424815"/>
              </a:xfrm>
              <a:custGeom>
                <a:avLst/>
                <a:gdLst>
                  <a:gd name="connsiteX0" fmla="*/ 424815 w 424815"/>
                  <a:gd name="connsiteY0" fmla="*/ 0 h 424815"/>
                  <a:gd name="connsiteX1" fmla="*/ 0 w 424815"/>
                  <a:gd name="connsiteY1" fmla="*/ 424815 h 424815"/>
                  <a:gd name="connsiteX2" fmla="*/ 159258 w 424815"/>
                  <a:gd name="connsiteY2" fmla="*/ 424815 h 424815"/>
                  <a:gd name="connsiteX3" fmla="*/ 424815 w 424815"/>
                  <a:gd name="connsiteY3" fmla="*/ 159258 h 424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4815" h="424815">
                    <a:moveTo>
                      <a:pt x="424815" y="0"/>
                    </a:moveTo>
                    <a:lnTo>
                      <a:pt x="0" y="424815"/>
                    </a:lnTo>
                    <a:lnTo>
                      <a:pt x="159258" y="424815"/>
                    </a:lnTo>
                    <a:lnTo>
                      <a:pt x="424815" y="15925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9" name="任意多边形: 形状 28">
                <a:extLst>
                  <a:ext uri="{FF2B5EF4-FFF2-40B4-BE49-F238E27FC236}">
                    <a16:creationId xmlns:a16="http://schemas.microsoft.com/office/drawing/2014/main" id="{59ADE652-0C06-4F4C-B16C-01409A4B612C}"/>
                  </a:ext>
                </a:extLst>
              </p:cNvPr>
              <p:cNvSpPr/>
              <p:nvPr/>
            </p:nvSpPr>
            <p:spPr>
              <a:xfrm>
                <a:off x="6113334" y="3751707"/>
                <a:ext cx="757713" cy="757713"/>
              </a:xfrm>
              <a:custGeom>
                <a:avLst/>
                <a:gdLst>
                  <a:gd name="connsiteX0" fmla="*/ 344329 w 757713"/>
                  <a:gd name="connsiteY0" fmla="*/ 757714 h 757713"/>
                  <a:gd name="connsiteX1" fmla="*/ 757714 w 757713"/>
                  <a:gd name="connsiteY1" fmla="*/ 344329 h 757713"/>
                  <a:gd name="connsiteX2" fmla="*/ 757714 w 757713"/>
                  <a:gd name="connsiteY2" fmla="*/ 0 h 757713"/>
                  <a:gd name="connsiteX3" fmla="*/ 0 w 757713"/>
                  <a:gd name="connsiteY3" fmla="*/ 757714 h 757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57713" h="757713">
                    <a:moveTo>
                      <a:pt x="344329" y="757714"/>
                    </a:moveTo>
                    <a:lnTo>
                      <a:pt x="757714" y="344329"/>
                    </a:lnTo>
                    <a:lnTo>
                      <a:pt x="757714" y="0"/>
                    </a:lnTo>
                    <a:lnTo>
                      <a:pt x="0" y="75771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30" name="任意多边形: 形状 29">
                <a:extLst>
                  <a:ext uri="{FF2B5EF4-FFF2-40B4-BE49-F238E27FC236}">
                    <a16:creationId xmlns:a16="http://schemas.microsoft.com/office/drawing/2014/main" id="{B23A4EA9-AE3D-4D61-8E95-1428A34032A3}"/>
                  </a:ext>
                </a:extLst>
              </p:cNvPr>
              <p:cNvSpPr/>
              <p:nvPr/>
            </p:nvSpPr>
            <p:spPr>
              <a:xfrm>
                <a:off x="5216937" y="4246816"/>
                <a:ext cx="310229" cy="310229"/>
              </a:xfrm>
              <a:custGeom>
                <a:avLst/>
                <a:gdLst>
                  <a:gd name="connsiteX0" fmla="*/ 184975 w 310229"/>
                  <a:gd name="connsiteY0" fmla="*/ 310229 h 310229"/>
                  <a:gd name="connsiteX1" fmla="*/ 310229 w 310229"/>
                  <a:gd name="connsiteY1" fmla="*/ 184975 h 310229"/>
                  <a:gd name="connsiteX2" fmla="*/ 310229 w 310229"/>
                  <a:gd name="connsiteY2" fmla="*/ 0 h 310229"/>
                  <a:gd name="connsiteX3" fmla="*/ 0 w 310229"/>
                  <a:gd name="connsiteY3" fmla="*/ 310229 h 310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229" h="310229">
                    <a:moveTo>
                      <a:pt x="184975" y="310229"/>
                    </a:moveTo>
                    <a:lnTo>
                      <a:pt x="310229" y="184975"/>
                    </a:lnTo>
                    <a:lnTo>
                      <a:pt x="310229" y="0"/>
                    </a:lnTo>
                    <a:lnTo>
                      <a:pt x="0" y="31022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</p:grpSp>
      <p:sp>
        <p:nvSpPr>
          <p:cNvPr id="2" name="标题 1">
            <a:extLst>
              <a:ext uri="{FF2B5EF4-FFF2-40B4-BE49-F238E27FC236}">
                <a16:creationId xmlns:a16="http://schemas.microsoft.com/office/drawing/2014/main" id="{E545B57F-7D9D-4AD8-9FE4-E5267D65BB8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29346" y="2752832"/>
            <a:ext cx="9889553" cy="757130"/>
          </a:xfrm>
        </p:spPr>
        <p:txBody>
          <a:bodyPr vert="horz" wrap="square" lIns="91440" tIns="45720" rIns="91440" bIns="45720" rtlCol="0" anchor="b">
            <a:spAutoFit/>
          </a:bodyPr>
          <a:lstStyle>
            <a:lvl1pPr>
              <a:defRPr lang="zh-CN" altLang="en-US" sz="4800" b="1" dirty="0"/>
            </a:lvl1pPr>
          </a:lstStyle>
          <a:p>
            <a:pPr lvl="0" defTabSz="914354"/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42DDB65F-C302-4F35-9CCB-12FB82E259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29346" y="3509962"/>
            <a:ext cx="9889553" cy="535853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spcBef>
                <a:spcPts val="0"/>
              </a:spcBef>
              <a:buNone/>
              <a:defRPr lang="zh-CN" altLang="en-US" sz="1600"/>
            </a:lvl1pPr>
          </a:lstStyle>
          <a:p>
            <a:pPr marL="228600" lvl="0" indent="-228600" defTabSz="914354"/>
            <a:r>
              <a:rPr lang="en-US" altLang="zh-CN"/>
              <a:t>Click to edit Master subtitle style</a:t>
            </a:r>
            <a:endParaRPr lang="zh-CN" altLang="en-US" dirty="0"/>
          </a:p>
        </p:txBody>
      </p:sp>
      <p:sp>
        <p:nvSpPr>
          <p:cNvPr id="8" name="文本占位符 7">
            <a:extLst>
              <a:ext uri="{FF2B5EF4-FFF2-40B4-BE49-F238E27FC236}">
                <a16:creationId xmlns:a16="http://schemas.microsoft.com/office/drawing/2014/main" id="{44C4A721-803B-47CB-B99E-1D01E8E0169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629346" y="5541558"/>
            <a:ext cx="5072011" cy="296271"/>
          </a:xfr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lang="en-US" altLang="zh-CN" sz="1200" b="0" smtClean="0"/>
            </a:lvl1pPr>
            <a:lvl2pPr>
              <a:defRPr lang="en-US" altLang="zh-CN" sz="1600" smtClean="0"/>
            </a:lvl2pPr>
            <a:lvl3pPr>
              <a:defRPr lang="en-US" altLang="zh-CN" sz="1400" smtClean="0"/>
            </a:lvl3pPr>
            <a:lvl4pPr>
              <a:defRPr lang="en-US" altLang="zh-CN" sz="1200" smtClean="0"/>
            </a:lvl4pPr>
            <a:lvl5pPr>
              <a:defRPr lang="zh-CN" altLang="en-US" sz="1200"/>
            </a:lvl5pPr>
          </a:lstStyle>
          <a:p>
            <a:r>
              <a:rPr lang="en-US" altLang="zh-CN" dirty="0"/>
              <a:t>Speaker name and title</a:t>
            </a:r>
          </a:p>
        </p:txBody>
      </p:sp>
      <p:sp>
        <p:nvSpPr>
          <p:cNvPr id="9" name="文本占位符 8">
            <a:extLst>
              <a:ext uri="{FF2B5EF4-FFF2-40B4-BE49-F238E27FC236}">
                <a16:creationId xmlns:a16="http://schemas.microsoft.com/office/drawing/2014/main" id="{CA939A61-406D-45DC-B757-059EFAA0586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29346" y="5837829"/>
            <a:ext cx="5072011" cy="296271"/>
          </a:xfr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lang="en-US" altLang="zh-CN" sz="1200" b="0" smtClean="0"/>
            </a:lvl1pPr>
            <a:lvl2pPr>
              <a:defRPr lang="en-US" altLang="zh-CN" sz="1600" smtClean="0"/>
            </a:lvl2pPr>
            <a:lvl3pPr>
              <a:defRPr lang="en-US" altLang="zh-CN" sz="1400" smtClean="0"/>
            </a:lvl3pPr>
            <a:lvl4pPr>
              <a:defRPr lang="en-US" altLang="zh-CN" sz="1200" smtClean="0"/>
            </a:lvl4pPr>
            <a:lvl5pPr>
              <a:defRPr lang="zh-CN" altLang="en-US" sz="1200"/>
            </a:lvl5pPr>
          </a:lstStyle>
          <a:p>
            <a:r>
              <a:rPr lang="en-US" altLang="zh-CN" dirty="0"/>
              <a:t>OfficePLUS</a:t>
            </a:r>
            <a:endParaRPr lang="en-US" altLang="en-US" dirty="0"/>
          </a:p>
        </p:txBody>
      </p:sp>
      <p:grpSp>
        <p:nvGrpSpPr>
          <p:cNvPr id="54" name="组合 53">
            <a:extLst>
              <a:ext uri="{FF2B5EF4-FFF2-40B4-BE49-F238E27FC236}">
                <a16:creationId xmlns:a16="http://schemas.microsoft.com/office/drawing/2014/main" id="{8BF3BCE4-3133-415E-B005-5EBCF336809F}"/>
              </a:ext>
            </a:extLst>
          </p:cNvPr>
          <p:cNvGrpSpPr/>
          <p:nvPr userDrawn="1"/>
        </p:nvGrpSpPr>
        <p:grpSpPr>
          <a:xfrm>
            <a:off x="0" y="-186450"/>
            <a:ext cx="3232530" cy="4114943"/>
            <a:chOff x="-1083009" y="-1005135"/>
            <a:chExt cx="3232530" cy="4114943"/>
          </a:xfrm>
          <a:solidFill>
            <a:schemeClr val="accent1">
              <a:alpha val="50000"/>
            </a:schemeClr>
          </a:solidFill>
        </p:grpSpPr>
        <p:sp>
          <p:nvSpPr>
            <p:cNvPr id="35" name="任意多边形: 形状 34">
              <a:extLst>
                <a:ext uri="{FF2B5EF4-FFF2-40B4-BE49-F238E27FC236}">
                  <a16:creationId xmlns:a16="http://schemas.microsoft.com/office/drawing/2014/main" id="{DFEFD79B-E2B5-4844-AE74-3FB4B6B5EA74}"/>
                </a:ext>
              </a:extLst>
            </p:cNvPr>
            <p:cNvSpPr/>
            <p:nvPr/>
          </p:nvSpPr>
          <p:spPr>
            <a:xfrm>
              <a:off x="-1083009" y="-618098"/>
              <a:ext cx="576058" cy="576058"/>
            </a:xfrm>
            <a:custGeom>
              <a:avLst/>
              <a:gdLst>
                <a:gd name="connsiteX0" fmla="*/ 0 w 238029"/>
                <a:gd name="connsiteY0" fmla="*/ 238030 h 238029"/>
                <a:gd name="connsiteX1" fmla="*/ 238030 w 238029"/>
                <a:gd name="connsiteY1" fmla="*/ 0 h 238029"/>
                <a:gd name="connsiteX2" fmla="*/ 0 w 238029"/>
                <a:gd name="connsiteY2" fmla="*/ 0 h 238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029" h="238029">
                  <a:moveTo>
                    <a:pt x="0" y="238030"/>
                  </a:moveTo>
                  <a:lnTo>
                    <a:pt x="23803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6" name="任意多边形: 形状 35">
              <a:extLst>
                <a:ext uri="{FF2B5EF4-FFF2-40B4-BE49-F238E27FC236}">
                  <a16:creationId xmlns:a16="http://schemas.microsoft.com/office/drawing/2014/main" id="{6B11010C-B4A3-46DB-846B-7132C2DD1F48}"/>
                </a:ext>
              </a:extLst>
            </p:cNvPr>
            <p:cNvSpPr/>
            <p:nvPr/>
          </p:nvSpPr>
          <p:spPr>
            <a:xfrm>
              <a:off x="-1083009" y="-583982"/>
              <a:ext cx="381502" cy="1052076"/>
            </a:xfrm>
            <a:custGeom>
              <a:avLst/>
              <a:gdLst>
                <a:gd name="connsiteX0" fmla="*/ 0 w 157638"/>
                <a:gd name="connsiteY0" fmla="*/ 434721 h 434721"/>
                <a:gd name="connsiteX1" fmla="*/ 157639 w 157638"/>
                <a:gd name="connsiteY1" fmla="*/ 277178 h 434721"/>
                <a:gd name="connsiteX2" fmla="*/ 157544 w 157638"/>
                <a:gd name="connsiteY2" fmla="*/ 0 h 434721"/>
                <a:gd name="connsiteX3" fmla="*/ 0 w 157638"/>
                <a:gd name="connsiteY3" fmla="*/ 157544 h 434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638" h="434721">
                  <a:moveTo>
                    <a:pt x="0" y="434721"/>
                  </a:moveTo>
                  <a:lnTo>
                    <a:pt x="157639" y="277178"/>
                  </a:lnTo>
                  <a:lnTo>
                    <a:pt x="157544" y="0"/>
                  </a:lnTo>
                  <a:lnTo>
                    <a:pt x="0" y="1575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7" name="任意多边形: 形状 36">
              <a:extLst>
                <a:ext uri="{FF2B5EF4-FFF2-40B4-BE49-F238E27FC236}">
                  <a16:creationId xmlns:a16="http://schemas.microsoft.com/office/drawing/2014/main" id="{A1A4465A-6C18-4D6C-8674-E7AF03302DFE}"/>
                </a:ext>
              </a:extLst>
            </p:cNvPr>
            <p:cNvSpPr/>
            <p:nvPr/>
          </p:nvSpPr>
          <p:spPr>
            <a:xfrm>
              <a:off x="-1007170" y="-258493"/>
              <a:ext cx="251954" cy="251954"/>
            </a:xfrm>
            <a:custGeom>
              <a:avLst/>
              <a:gdLst>
                <a:gd name="connsiteX0" fmla="*/ 38291 w 104108"/>
                <a:gd name="connsiteY0" fmla="*/ 104108 h 104108"/>
                <a:gd name="connsiteX1" fmla="*/ 104108 w 104108"/>
                <a:gd name="connsiteY1" fmla="*/ 38291 h 104108"/>
                <a:gd name="connsiteX2" fmla="*/ 104108 w 104108"/>
                <a:gd name="connsiteY2" fmla="*/ 0 h 104108"/>
                <a:gd name="connsiteX3" fmla="*/ 0 w 104108"/>
                <a:gd name="connsiteY3" fmla="*/ 104108 h 104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108" h="104108">
                  <a:moveTo>
                    <a:pt x="38291" y="104108"/>
                  </a:moveTo>
                  <a:lnTo>
                    <a:pt x="104108" y="38291"/>
                  </a:lnTo>
                  <a:lnTo>
                    <a:pt x="104108" y="0"/>
                  </a:lnTo>
                  <a:lnTo>
                    <a:pt x="0" y="1041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8" name="任意多边形: 形状 37">
              <a:extLst>
                <a:ext uri="{FF2B5EF4-FFF2-40B4-BE49-F238E27FC236}">
                  <a16:creationId xmlns:a16="http://schemas.microsoft.com/office/drawing/2014/main" id="{04359A0E-6AA4-478B-B207-542DC408C93A}"/>
                </a:ext>
              </a:extLst>
            </p:cNvPr>
            <p:cNvSpPr/>
            <p:nvPr/>
          </p:nvSpPr>
          <p:spPr>
            <a:xfrm>
              <a:off x="-1083009" y="959555"/>
              <a:ext cx="645905" cy="2150253"/>
            </a:xfrm>
            <a:custGeom>
              <a:avLst/>
              <a:gdLst>
                <a:gd name="connsiteX0" fmla="*/ 0 w 266890"/>
                <a:gd name="connsiteY0" fmla="*/ 888492 h 888491"/>
                <a:gd name="connsiteX1" fmla="*/ 266891 w 266890"/>
                <a:gd name="connsiteY1" fmla="*/ 621602 h 888491"/>
                <a:gd name="connsiteX2" fmla="*/ 266891 w 266890"/>
                <a:gd name="connsiteY2" fmla="*/ 0 h 888491"/>
                <a:gd name="connsiteX3" fmla="*/ 0 w 266890"/>
                <a:gd name="connsiteY3" fmla="*/ 266890 h 8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90" h="888491">
                  <a:moveTo>
                    <a:pt x="0" y="888492"/>
                  </a:moveTo>
                  <a:lnTo>
                    <a:pt x="266891" y="621602"/>
                  </a:lnTo>
                  <a:lnTo>
                    <a:pt x="266891" y="0"/>
                  </a:lnTo>
                  <a:lnTo>
                    <a:pt x="0" y="2668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9" name="任意多边形: 形状 38">
              <a:extLst>
                <a:ext uri="{FF2B5EF4-FFF2-40B4-BE49-F238E27FC236}">
                  <a16:creationId xmlns:a16="http://schemas.microsoft.com/office/drawing/2014/main" id="{69681C2A-0BDA-47F8-93BD-DF3C536A284E}"/>
                </a:ext>
              </a:extLst>
            </p:cNvPr>
            <p:cNvSpPr/>
            <p:nvPr/>
          </p:nvSpPr>
          <p:spPr>
            <a:xfrm>
              <a:off x="-812844" y="-878120"/>
              <a:ext cx="222677" cy="222677"/>
            </a:xfrm>
            <a:custGeom>
              <a:avLst/>
              <a:gdLst>
                <a:gd name="connsiteX0" fmla="*/ 33814 w 92011"/>
                <a:gd name="connsiteY0" fmla="*/ 92012 h 92011"/>
                <a:gd name="connsiteX1" fmla="*/ 92011 w 92011"/>
                <a:gd name="connsiteY1" fmla="*/ 33909 h 92011"/>
                <a:gd name="connsiteX2" fmla="*/ 92011 w 92011"/>
                <a:gd name="connsiteY2" fmla="*/ 0 h 92011"/>
                <a:gd name="connsiteX3" fmla="*/ 0 w 92011"/>
                <a:gd name="connsiteY3" fmla="*/ 92012 h 9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011" h="92011">
                  <a:moveTo>
                    <a:pt x="33814" y="92012"/>
                  </a:moveTo>
                  <a:lnTo>
                    <a:pt x="92011" y="33909"/>
                  </a:lnTo>
                  <a:lnTo>
                    <a:pt x="92011" y="0"/>
                  </a:lnTo>
                  <a:lnTo>
                    <a:pt x="0" y="92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0" name="任意多边形: 形状 39">
              <a:extLst>
                <a:ext uri="{FF2B5EF4-FFF2-40B4-BE49-F238E27FC236}">
                  <a16:creationId xmlns:a16="http://schemas.microsoft.com/office/drawing/2014/main" id="{DF9330A9-963C-434E-B0EF-99178C24F885}"/>
                </a:ext>
              </a:extLst>
            </p:cNvPr>
            <p:cNvSpPr/>
            <p:nvPr/>
          </p:nvSpPr>
          <p:spPr>
            <a:xfrm>
              <a:off x="-1083009" y="-725750"/>
              <a:ext cx="1625138" cy="2994864"/>
            </a:xfrm>
            <a:custGeom>
              <a:avLst/>
              <a:gdLst>
                <a:gd name="connsiteX0" fmla="*/ 0 w 671512"/>
                <a:gd name="connsiteY0" fmla="*/ 1237488 h 1237487"/>
                <a:gd name="connsiteX1" fmla="*/ 671513 w 671512"/>
                <a:gd name="connsiteY1" fmla="*/ 565976 h 1237487"/>
                <a:gd name="connsiteX2" fmla="*/ 671513 w 671512"/>
                <a:gd name="connsiteY2" fmla="*/ 0 h 1237487"/>
                <a:gd name="connsiteX3" fmla="*/ 0 w 671512"/>
                <a:gd name="connsiteY3" fmla="*/ 671608 h 123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512" h="1237487">
                  <a:moveTo>
                    <a:pt x="0" y="1237488"/>
                  </a:moveTo>
                  <a:lnTo>
                    <a:pt x="671513" y="565976"/>
                  </a:lnTo>
                  <a:lnTo>
                    <a:pt x="671513" y="0"/>
                  </a:lnTo>
                  <a:lnTo>
                    <a:pt x="0" y="6716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1" name="任意多边形: 形状 40">
              <a:extLst>
                <a:ext uri="{FF2B5EF4-FFF2-40B4-BE49-F238E27FC236}">
                  <a16:creationId xmlns:a16="http://schemas.microsoft.com/office/drawing/2014/main" id="{3653899B-E143-4295-9B8B-DA92E73F26A5}"/>
                </a:ext>
              </a:extLst>
            </p:cNvPr>
            <p:cNvSpPr/>
            <p:nvPr/>
          </p:nvSpPr>
          <p:spPr>
            <a:xfrm>
              <a:off x="-1083009" y="288292"/>
              <a:ext cx="1508728" cy="1508728"/>
            </a:xfrm>
            <a:custGeom>
              <a:avLst/>
              <a:gdLst>
                <a:gd name="connsiteX0" fmla="*/ 0 w 623411"/>
                <a:gd name="connsiteY0" fmla="*/ 623411 h 623411"/>
                <a:gd name="connsiteX1" fmla="*/ 623411 w 623411"/>
                <a:gd name="connsiteY1" fmla="*/ 0 h 623411"/>
                <a:gd name="connsiteX2" fmla="*/ 211550 w 623411"/>
                <a:gd name="connsiteY2" fmla="*/ 0 h 623411"/>
                <a:gd name="connsiteX3" fmla="*/ 0 w 623411"/>
                <a:gd name="connsiteY3" fmla="*/ 211550 h 623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3411" h="623411">
                  <a:moveTo>
                    <a:pt x="0" y="623411"/>
                  </a:moveTo>
                  <a:lnTo>
                    <a:pt x="623411" y="0"/>
                  </a:lnTo>
                  <a:lnTo>
                    <a:pt x="211550" y="0"/>
                  </a:lnTo>
                  <a:lnTo>
                    <a:pt x="0" y="2115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2" name="任意多边形: 形状 41">
              <a:extLst>
                <a:ext uri="{FF2B5EF4-FFF2-40B4-BE49-F238E27FC236}">
                  <a16:creationId xmlns:a16="http://schemas.microsoft.com/office/drawing/2014/main" id="{AA73F1C7-8FD8-44CC-8DF8-150FFF69630E}"/>
                </a:ext>
              </a:extLst>
            </p:cNvPr>
            <p:cNvSpPr/>
            <p:nvPr/>
          </p:nvSpPr>
          <p:spPr>
            <a:xfrm>
              <a:off x="-1083009" y="-917999"/>
              <a:ext cx="2160627" cy="2160395"/>
            </a:xfrm>
            <a:custGeom>
              <a:avLst/>
              <a:gdLst>
                <a:gd name="connsiteX0" fmla="*/ 272320 w 892778"/>
                <a:gd name="connsiteY0" fmla="*/ 0 h 892682"/>
                <a:gd name="connsiteX1" fmla="*/ 0 w 892778"/>
                <a:gd name="connsiteY1" fmla="*/ 272320 h 892682"/>
                <a:gd name="connsiteX2" fmla="*/ 0 w 892778"/>
                <a:gd name="connsiteY2" fmla="*/ 892683 h 892682"/>
                <a:gd name="connsiteX3" fmla="*/ 892778 w 892778"/>
                <a:gd name="connsiteY3" fmla="*/ 0 h 8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2778" h="892682">
                  <a:moveTo>
                    <a:pt x="272320" y="0"/>
                  </a:moveTo>
                  <a:lnTo>
                    <a:pt x="0" y="272320"/>
                  </a:lnTo>
                  <a:lnTo>
                    <a:pt x="0" y="892683"/>
                  </a:lnTo>
                  <a:lnTo>
                    <a:pt x="892778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3" name="任意多边形: 形状 42">
              <a:extLst>
                <a:ext uri="{FF2B5EF4-FFF2-40B4-BE49-F238E27FC236}">
                  <a16:creationId xmlns:a16="http://schemas.microsoft.com/office/drawing/2014/main" id="{A9DA661E-4DE4-4793-93C7-72688399CA9E}"/>
                </a:ext>
              </a:extLst>
            </p:cNvPr>
            <p:cNvSpPr/>
            <p:nvPr/>
          </p:nvSpPr>
          <p:spPr>
            <a:xfrm>
              <a:off x="870616" y="-617868"/>
              <a:ext cx="597728" cy="597728"/>
            </a:xfrm>
            <a:custGeom>
              <a:avLst/>
              <a:gdLst>
                <a:gd name="connsiteX0" fmla="*/ 156115 w 246983"/>
                <a:gd name="connsiteY0" fmla="*/ 0 h 246983"/>
                <a:gd name="connsiteX1" fmla="*/ 0 w 246983"/>
                <a:gd name="connsiteY1" fmla="*/ 156210 h 246983"/>
                <a:gd name="connsiteX2" fmla="*/ 0 w 246983"/>
                <a:gd name="connsiteY2" fmla="*/ 246983 h 246983"/>
                <a:gd name="connsiteX3" fmla="*/ 246983 w 246983"/>
                <a:gd name="connsiteY3" fmla="*/ 0 h 24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983" h="246983">
                  <a:moveTo>
                    <a:pt x="156115" y="0"/>
                  </a:moveTo>
                  <a:lnTo>
                    <a:pt x="0" y="156210"/>
                  </a:lnTo>
                  <a:lnTo>
                    <a:pt x="0" y="246983"/>
                  </a:lnTo>
                  <a:lnTo>
                    <a:pt x="2469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4" name="任意多边形: 形状 43">
              <a:extLst>
                <a:ext uri="{FF2B5EF4-FFF2-40B4-BE49-F238E27FC236}">
                  <a16:creationId xmlns:a16="http://schemas.microsoft.com/office/drawing/2014/main" id="{655A8FAC-4B75-4DAE-9B30-A11740093119}"/>
                </a:ext>
              </a:extLst>
            </p:cNvPr>
            <p:cNvSpPr/>
            <p:nvPr/>
          </p:nvSpPr>
          <p:spPr>
            <a:xfrm>
              <a:off x="332820" y="-891491"/>
              <a:ext cx="156519" cy="156289"/>
            </a:xfrm>
            <a:custGeom>
              <a:avLst/>
              <a:gdLst>
                <a:gd name="connsiteX0" fmla="*/ 40958 w 64674"/>
                <a:gd name="connsiteY0" fmla="*/ 0 h 64579"/>
                <a:gd name="connsiteX1" fmla="*/ 0 w 64674"/>
                <a:gd name="connsiteY1" fmla="*/ 40862 h 64579"/>
                <a:gd name="connsiteX2" fmla="*/ 0 w 64674"/>
                <a:gd name="connsiteY2" fmla="*/ 64580 h 64579"/>
                <a:gd name="connsiteX3" fmla="*/ 64675 w 64674"/>
                <a:gd name="connsiteY3" fmla="*/ 0 h 6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74" h="64579">
                  <a:moveTo>
                    <a:pt x="40958" y="0"/>
                  </a:moveTo>
                  <a:lnTo>
                    <a:pt x="0" y="40862"/>
                  </a:lnTo>
                  <a:lnTo>
                    <a:pt x="0" y="64580"/>
                  </a:lnTo>
                  <a:lnTo>
                    <a:pt x="6467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5" name="任意多边形: 形状 44">
              <a:extLst>
                <a:ext uri="{FF2B5EF4-FFF2-40B4-BE49-F238E27FC236}">
                  <a16:creationId xmlns:a16="http://schemas.microsoft.com/office/drawing/2014/main" id="{C8E1D906-A590-48FA-8E32-545D674CF173}"/>
                </a:ext>
              </a:extLst>
            </p:cNvPr>
            <p:cNvSpPr/>
            <p:nvPr/>
          </p:nvSpPr>
          <p:spPr>
            <a:xfrm>
              <a:off x="-1083009" y="-917999"/>
              <a:ext cx="577672" cy="2371551"/>
            </a:xfrm>
            <a:custGeom>
              <a:avLst/>
              <a:gdLst>
                <a:gd name="connsiteX0" fmla="*/ 95441 w 238696"/>
                <a:gd name="connsiteY0" fmla="*/ 0 h 979932"/>
                <a:gd name="connsiteX1" fmla="*/ 0 w 238696"/>
                <a:gd name="connsiteY1" fmla="*/ 95345 h 979932"/>
                <a:gd name="connsiteX2" fmla="*/ 0 w 238696"/>
                <a:gd name="connsiteY2" fmla="*/ 979932 h 979932"/>
                <a:gd name="connsiteX3" fmla="*/ 238697 w 238696"/>
                <a:gd name="connsiteY3" fmla="*/ 741236 h 979932"/>
                <a:gd name="connsiteX4" fmla="*/ 238697 w 238696"/>
                <a:gd name="connsiteY4" fmla="*/ 0 h 97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96" h="979932">
                  <a:moveTo>
                    <a:pt x="95441" y="0"/>
                  </a:moveTo>
                  <a:lnTo>
                    <a:pt x="0" y="95345"/>
                  </a:lnTo>
                  <a:lnTo>
                    <a:pt x="0" y="979932"/>
                  </a:lnTo>
                  <a:lnTo>
                    <a:pt x="238697" y="741236"/>
                  </a:lnTo>
                  <a:lnTo>
                    <a:pt x="23869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7" name="任意多边形: 形状 46">
              <a:extLst>
                <a:ext uri="{FF2B5EF4-FFF2-40B4-BE49-F238E27FC236}">
                  <a16:creationId xmlns:a16="http://schemas.microsoft.com/office/drawing/2014/main" id="{534AD9CA-DFA3-4D81-9163-71A4BE529F57}"/>
                </a:ext>
              </a:extLst>
            </p:cNvPr>
            <p:cNvSpPr/>
            <p:nvPr/>
          </p:nvSpPr>
          <p:spPr>
            <a:xfrm>
              <a:off x="-1059727" y="-917999"/>
              <a:ext cx="372974" cy="82294"/>
            </a:xfrm>
            <a:custGeom>
              <a:avLst/>
              <a:gdLst>
                <a:gd name="connsiteX0" fmla="*/ 34004 w 154114"/>
                <a:gd name="connsiteY0" fmla="*/ 0 h 34004"/>
                <a:gd name="connsiteX1" fmla="*/ 0 w 154114"/>
                <a:gd name="connsiteY1" fmla="*/ 34004 h 34004"/>
                <a:gd name="connsiteX2" fmla="*/ 120110 w 154114"/>
                <a:gd name="connsiteY2" fmla="*/ 34004 h 34004"/>
                <a:gd name="connsiteX3" fmla="*/ 154115 w 154114"/>
                <a:gd name="connsiteY3" fmla="*/ 0 h 3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114" h="34004">
                  <a:moveTo>
                    <a:pt x="34004" y="0"/>
                  </a:moveTo>
                  <a:lnTo>
                    <a:pt x="0" y="34004"/>
                  </a:lnTo>
                  <a:lnTo>
                    <a:pt x="120110" y="34004"/>
                  </a:lnTo>
                  <a:lnTo>
                    <a:pt x="15411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8" name="任意多边形: 形状 47">
              <a:extLst>
                <a:ext uri="{FF2B5EF4-FFF2-40B4-BE49-F238E27FC236}">
                  <a16:creationId xmlns:a16="http://schemas.microsoft.com/office/drawing/2014/main" id="{99A888D9-987E-409C-ABF6-D1F680938B37}"/>
                </a:ext>
              </a:extLst>
            </p:cNvPr>
            <p:cNvSpPr/>
            <p:nvPr/>
          </p:nvSpPr>
          <p:spPr>
            <a:xfrm>
              <a:off x="-794403" y="-917999"/>
              <a:ext cx="1330537" cy="425532"/>
            </a:xfrm>
            <a:custGeom>
              <a:avLst/>
              <a:gdLst>
                <a:gd name="connsiteX0" fmla="*/ 175927 w 549782"/>
                <a:gd name="connsiteY0" fmla="*/ 0 h 175831"/>
                <a:gd name="connsiteX1" fmla="*/ 0 w 549782"/>
                <a:gd name="connsiteY1" fmla="*/ 175832 h 175831"/>
                <a:gd name="connsiteX2" fmla="*/ 373856 w 549782"/>
                <a:gd name="connsiteY2" fmla="*/ 175832 h 175831"/>
                <a:gd name="connsiteX3" fmla="*/ 549783 w 549782"/>
                <a:gd name="connsiteY3" fmla="*/ 0 h 17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9782" h="175831">
                  <a:moveTo>
                    <a:pt x="175927" y="0"/>
                  </a:moveTo>
                  <a:lnTo>
                    <a:pt x="0" y="175832"/>
                  </a:lnTo>
                  <a:lnTo>
                    <a:pt x="373856" y="175832"/>
                  </a:lnTo>
                  <a:lnTo>
                    <a:pt x="5497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9" name="任意多边形: 形状 48">
              <a:extLst>
                <a:ext uri="{FF2B5EF4-FFF2-40B4-BE49-F238E27FC236}">
                  <a16:creationId xmlns:a16="http://schemas.microsoft.com/office/drawing/2014/main" id="{F16DE85B-4260-449E-8576-8F0E3D4D2BCE}"/>
                </a:ext>
              </a:extLst>
            </p:cNvPr>
            <p:cNvSpPr/>
            <p:nvPr/>
          </p:nvSpPr>
          <p:spPr>
            <a:xfrm>
              <a:off x="1265490" y="-917999"/>
              <a:ext cx="675181" cy="675181"/>
            </a:xfrm>
            <a:custGeom>
              <a:avLst/>
              <a:gdLst>
                <a:gd name="connsiteX0" fmla="*/ 0 w 278987"/>
                <a:gd name="connsiteY0" fmla="*/ 0 h 278987"/>
                <a:gd name="connsiteX1" fmla="*/ 0 w 278987"/>
                <a:gd name="connsiteY1" fmla="*/ 278987 h 278987"/>
                <a:gd name="connsiteX2" fmla="*/ 278987 w 278987"/>
                <a:gd name="connsiteY2" fmla="*/ 0 h 27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8987" h="278987">
                  <a:moveTo>
                    <a:pt x="0" y="0"/>
                  </a:moveTo>
                  <a:lnTo>
                    <a:pt x="0" y="278987"/>
                  </a:lnTo>
                  <a:lnTo>
                    <a:pt x="27898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0" name="任意多边形: 形状 49">
              <a:extLst>
                <a:ext uri="{FF2B5EF4-FFF2-40B4-BE49-F238E27FC236}">
                  <a16:creationId xmlns:a16="http://schemas.microsoft.com/office/drawing/2014/main" id="{0499B914-15AD-480D-83CD-13A243727DC9}"/>
                </a:ext>
              </a:extLst>
            </p:cNvPr>
            <p:cNvSpPr/>
            <p:nvPr/>
          </p:nvSpPr>
          <p:spPr>
            <a:xfrm>
              <a:off x="-1083009" y="-614180"/>
              <a:ext cx="777068" cy="776838"/>
            </a:xfrm>
            <a:custGeom>
              <a:avLst/>
              <a:gdLst>
                <a:gd name="connsiteX0" fmla="*/ 0 w 321087"/>
                <a:gd name="connsiteY0" fmla="*/ 320993 h 320992"/>
                <a:gd name="connsiteX1" fmla="*/ 321088 w 321087"/>
                <a:gd name="connsiteY1" fmla="*/ 0 h 320992"/>
                <a:gd name="connsiteX2" fmla="*/ 200692 w 321087"/>
                <a:gd name="connsiteY2" fmla="*/ 0 h 320992"/>
                <a:gd name="connsiteX3" fmla="*/ 0 w 321087"/>
                <a:gd name="connsiteY3" fmla="*/ 200692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1087" h="320992">
                  <a:moveTo>
                    <a:pt x="0" y="320993"/>
                  </a:moveTo>
                  <a:lnTo>
                    <a:pt x="321088" y="0"/>
                  </a:lnTo>
                  <a:lnTo>
                    <a:pt x="200692" y="0"/>
                  </a:lnTo>
                  <a:lnTo>
                    <a:pt x="0" y="2006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1" name="任意多边形: 形状 50">
              <a:extLst>
                <a:ext uri="{FF2B5EF4-FFF2-40B4-BE49-F238E27FC236}">
                  <a16:creationId xmlns:a16="http://schemas.microsoft.com/office/drawing/2014/main" id="{79C3E883-C48B-49BC-A851-0BDFC5093CBA}"/>
                </a:ext>
              </a:extLst>
            </p:cNvPr>
            <p:cNvSpPr/>
            <p:nvPr/>
          </p:nvSpPr>
          <p:spPr>
            <a:xfrm>
              <a:off x="-875774" y="-917999"/>
              <a:ext cx="1385863" cy="1385631"/>
            </a:xfrm>
            <a:custGeom>
              <a:avLst/>
              <a:gdLst>
                <a:gd name="connsiteX0" fmla="*/ 312420 w 572643"/>
                <a:gd name="connsiteY0" fmla="*/ 0 h 572547"/>
                <a:gd name="connsiteX1" fmla="*/ 0 w 572643"/>
                <a:gd name="connsiteY1" fmla="*/ 312325 h 572547"/>
                <a:gd name="connsiteX2" fmla="*/ 0 w 572643"/>
                <a:gd name="connsiteY2" fmla="*/ 572548 h 572547"/>
                <a:gd name="connsiteX3" fmla="*/ 572643 w 572643"/>
                <a:gd name="connsiteY3" fmla="*/ 0 h 572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643" h="572547">
                  <a:moveTo>
                    <a:pt x="312420" y="0"/>
                  </a:moveTo>
                  <a:lnTo>
                    <a:pt x="0" y="312325"/>
                  </a:lnTo>
                  <a:lnTo>
                    <a:pt x="0" y="572548"/>
                  </a:lnTo>
                  <a:lnTo>
                    <a:pt x="5726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2" name="任意多边形: 形状 51">
              <a:extLst>
                <a:ext uri="{FF2B5EF4-FFF2-40B4-BE49-F238E27FC236}">
                  <a16:creationId xmlns:a16="http://schemas.microsoft.com/office/drawing/2014/main" id="{12879FDD-1D8D-4CB4-ADA6-FCE63190C828}"/>
                </a:ext>
              </a:extLst>
            </p:cNvPr>
            <p:cNvSpPr/>
            <p:nvPr/>
          </p:nvSpPr>
          <p:spPr>
            <a:xfrm>
              <a:off x="1582221" y="-1005135"/>
              <a:ext cx="567300" cy="567300"/>
            </a:xfrm>
            <a:custGeom>
              <a:avLst/>
              <a:gdLst>
                <a:gd name="connsiteX0" fmla="*/ 94583 w 234410"/>
                <a:gd name="connsiteY0" fmla="*/ 0 h 234410"/>
                <a:gd name="connsiteX1" fmla="*/ 0 w 234410"/>
                <a:gd name="connsiteY1" fmla="*/ 94583 h 234410"/>
                <a:gd name="connsiteX2" fmla="*/ 0 w 234410"/>
                <a:gd name="connsiteY2" fmla="*/ 234410 h 234410"/>
                <a:gd name="connsiteX3" fmla="*/ 234410 w 234410"/>
                <a:gd name="connsiteY3" fmla="*/ 0 h 234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410" h="234410">
                  <a:moveTo>
                    <a:pt x="94583" y="0"/>
                  </a:moveTo>
                  <a:lnTo>
                    <a:pt x="0" y="94583"/>
                  </a:lnTo>
                  <a:lnTo>
                    <a:pt x="0" y="234410"/>
                  </a:lnTo>
                  <a:lnTo>
                    <a:pt x="2344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12" name="文本占位符 11">
            <a:extLst>
              <a:ext uri="{FF2B5EF4-FFF2-40B4-BE49-F238E27FC236}">
                <a16:creationId xmlns:a16="http://schemas.microsoft.com/office/drawing/2014/main" id="{4EF3F9F2-2DBE-4016-9D2B-F5CF4BE8EBC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29346" y="1130300"/>
            <a:ext cx="1039091" cy="296271"/>
          </a:xfrm>
        </p:spPr>
        <p:txBody>
          <a:bodyPr vert="horz" wrap="none" lIns="91440" tIns="45720" rIns="91440" bIns="45720" rtlCol="0" anchor="ctr">
            <a:normAutofit/>
          </a:bodyPr>
          <a:lstStyle>
            <a:lvl1pPr marL="0" indent="0">
              <a:buNone/>
              <a:defRPr lang="en-US" altLang="zh-CN" sz="1200" b="0" smtClean="0">
                <a:solidFill>
                  <a:schemeClr val="tx1"/>
                </a:solidFill>
              </a:defRPr>
            </a:lvl1pPr>
            <a:lvl2pPr>
              <a:defRPr lang="en-US" altLang="zh-CN" sz="1600" smtClean="0"/>
            </a:lvl2pPr>
            <a:lvl3pPr>
              <a:defRPr lang="en-US" altLang="zh-CN" sz="1400" smtClean="0"/>
            </a:lvl3pPr>
            <a:lvl4pPr>
              <a:defRPr lang="en-US" altLang="zh-CN" sz="1200" smtClean="0"/>
            </a:lvl4pPr>
            <a:lvl5pPr>
              <a:defRPr lang="zh-CN" altLang="en-US" sz="1200"/>
            </a:lvl5pPr>
          </a:lstStyle>
          <a:p>
            <a:r>
              <a:rPr lang="en-US" altLang="zh-CN" dirty="0"/>
              <a:t>LGOO HERE</a:t>
            </a:r>
          </a:p>
        </p:txBody>
      </p:sp>
    </p:spTree>
    <p:extLst>
      <p:ext uri="{BB962C8B-B14F-4D97-AF65-F5344CB8AC3E}">
        <p14:creationId xmlns:p14="http://schemas.microsoft.com/office/powerpoint/2010/main" val="3218541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id="{B090460B-C24A-408C-8574-3F70E0B5DBC5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-17020"/>
            <a:ext cx="12192000" cy="6885026"/>
          </a:xfrm>
          <a:prstGeom prst="rect">
            <a:avLst/>
          </a:prstGeom>
          <a:blipFill dpi="0" rotWithShape="1">
            <a:blip r:embed="rId2" cstate="email">
              <a:duotone>
                <a:schemeClr val="bg2">
                  <a:shade val="45000"/>
                  <a:satMod val="135000"/>
                </a:schemeClr>
                <a:prstClr val="white"/>
              </a:duotone>
              <a:alphaModFix am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dk1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F2957214-681F-4ACB-AA1F-14ACE229B42B}"/>
              </a:ext>
            </a:extLst>
          </p:cNvPr>
          <p:cNvGrpSpPr/>
          <p:nvPr userDrawn="1"/>
        </p:nvGrpSpPr>
        <p:grpSpPr>
          <a:xfrm flipH="1" flipV="1">
            <a:off x="10033000" y="4342169"/>
            <a:ext cx="2175086" cy="2768839"/>
            <a:chOff x="-1083009" y="-1005135"/>
            <a:chExt cx="3232530" cy="4114943"/>
          </a:xfrm>
          <a:solidFill>
            <a:schemeClr val="accent1">
              <a:alpha val="50000"/>
            </a:schemeClr>
          </a:solidFill>
        </p:grpSpPr>
        <p:sp>
          <p:nvSpPr>
            <p:cNvPr id="27" name="任意多边形: 形状 26">
              <a:extLst>
                <a:ext uri="{FF2B5EF4-FFF2-40B4-BE49-F238E27FC236}">
                  <a16:creationId xmlns:a16="http://schemas.microsoft.com/office/drawing/2014/main" id="{7DDF4E4B-1727-4413-BBC0-94822DEA3BC8}"/>
                </a:ext>
              </a:extLst>
            </p:cNvPr>
            <p:cNvSpPr/>
            <p:nvPr/>
          </p:nvSpPr>
          <p:spPr>
            <a:xfrm>
              <a:off x="-1083009" y="-618098"/>
              <a:ext cx="576058" cy="576058"/>
            </a:xfrm>
            <a:custGeom>
              <a:avLst/>
              <a:gdLst>
                <a:gd name="connsiteX0" fmla="*/ 0 w 238029"/>
                <a:gd name="connsiteY0" fmla="*/ 238030 h 238029"/>
                <a:gd name="connsiteX1" fmla="*/ 238030 w 238029"/>
                <a:gd name="connsiteY1" fmla="*/ 0 h 238029"/>
                <a:gd name="connsiteX2" fmla="*/ 0 w 238029"/>
                <a:gd name="connsiteY2" fmla="*/ 0 h 238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029" h="238029">
                  <a:moveTo>
                    <a:pt x="0" y="238030"/>
                  </a:moveTo>
                  <a:lnTo>
                    <a:pt x="23803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8" name="任意多边形: 形状 27">
              <a:extLst>
                <a:ext uri="{FF2B5EF4-FFF2-40B4-BE49-F238E27FC236}">
                  <a16:creationId xmlns:a16="http://schemas.microsoft.com/office/drawing/2014/main" id="{7ADAE588-0746-49B6-87C9-A4D73B987E3B}"/>
                </a:ext>
              </a:extLst>
            </p:cNvPr>
            <p:cNvSpPr/>
            <p:nvPr/>
          </p:nvSpPr>
          <p:spPr>
            <a:xfrm>
              <a:off x="-1083009" y="-583982"/>
              <a:ext cx="381502" cy="1052076"/>
            </a:xfrm>
            <a:custGeom>
              <a:avLst/>
              <a:gdLst>
                <a:gd name="connsiteX0" fmla="*/ 0 w 157638"/>
                <a:gd name="connsiteY0" fmla="*/ 434721 h 434721"/>
                <a:gd name="connsiteX1" fmla="*/ 157639 w 157638"/>
                <a:gd name="connsiteY1" fmla="*/ 277178 h 434721"/>
                <a:gd name="connsiteX2" fmla="*/ 157544 w 157638"/>
                <a:gd name="connsiteY2" fmla="*/ 0 h 434721"/>
                <a:gd name="connsiteX3" fmla="*/ 0 w 157638"/>
                <a:gd name="connsiteY3" fmla="*/ 157544 h 434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638" h="434721">
                  <a:moveTo>
                    <a:pt x="0" y="434721"/>
                  </a:moveTo>
                  <a:lnTo>
                    <a:pt x="157639" y="277178"/>
                  </a:lnTo>
                  <a:lnTo>
                    <a:pt x="157544" y="0"/>
                  </a:lnTo>
                  <a:lnTo>
                    <a:pt x="0" y="1575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9" name="任意多边形: 形状 28">
              <a:extLst>
                <a:ext uri="{FF2B5EF4-FFF2-40B4-BE49-F238E27FC236}">
                  <a16:creationId xmlns:a16="http://schemas.microsoft.com/office/drawing/2014/main" id="{AAEEA467-5CEA-42C1-A28B-DAA51D0FFDE7}"/>
                </a:ext>
              </a:extLst>
            </p:cNvPr>
            <p:cNvSpPr/>
            <p:nvPr/>
          </p:nvSpPr>
          <p:spPr>
            <a:xfrm>
              <a:off x="-1007170" y="-258493"/>
              <a:ext cx="251954" cy="251954"/>
            </a:xfrm>
            <a:custGeom>
              <a:avLst/>
              <a:gdLst>
                <a:gd name="connsiteX0" fmla="*/ 38291 w 104108"/>
                <a:gd name="connsiteY0" fmla="*/ 104108 h 104108"/>
                <a:gd name="connsiteX1" fmla="*/ 104108 w 104108"/>
                <a:gd name="connsiteY1" fmla="*/ 38291 h 104108"/>
                <a:gd name="connsiteX2" fmla="*/ 104108 w 104108"/>
                <a:gd name="connsiteY2" fmla="*/ 0 h 104108"/>
                <a:gd name="connsiteX3" fmla="*/ 0 w 104108"/>
                <a:gd name="connsiteY3" fmla="*/ 104108 h 104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108" h="104108">
                  <a:moveTo>
                    <a:pt x="38291" y="104108"/>
                  </a:moveTo>
                  <a:lnTo>
                    <a:pt x="104108" y="38291"/>
                  </a:lnTo>
                  <a:lnTo>
                    <a:pt x="104108" y="0"/>
                  </a:lnTo>
                  <a:lnTo>
                    <a:pt x="0" y="1041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0" name="任意多边形: 形状 29">
              <a:extLst>
                <a:ext uri="{FF2B5EF4-FFF2-40B4-BE49-F238E27FC236}">
                  <a16:creationId xmlns:a16="http://schemas.microsoft.com/office/drawing/2014/main" id="{8632F24A-8C3C-4210-AEE7-A0BB7A8650EF}"/>
                </a:ext>
              </a:extLst>
            </p:cNvPr>
            <p:cNvSpPr/>
            <p:nvPr/>
          </p:nvSpPr>
          <p:spPr>
            <a:xfrm>
              <a:off x="-1083009" y="959555"/>
              <a:ext cx="645905" cy="2150253"/>
            </a:xfrm>
            <a:custGeom>
              <a:avLst/>
              <a:gdLst>
                <a:gd name="connsiteX0" fmla="*/ 0 w 266890"/>
                <a:gd name="connsiteY0" fmla="*/ 888492 h 888491"/>
                <a:gd name="connsiteX1" fmla="*/ 266891 w 266890"/>
                <a:gd name="connsiteY1" fmla="*/ 621602 h 888491"/>
                <a:gd name="connsiteX2" fmla="*/ 266891 w 266890"/>
                <a:gd name="connsiteY2" fmla="*/ 0 h 888491"/>
                <a:gd name="connsiteX3" fmla="*/ 0 w 266890"/>
                <a:gd name="connsiteY3" fmla="*/ 266890 h 8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90" h="888491">
                  <a:moveTo>
                    <a:pt x="0" y="888492"/>
                  </a:moveTo>
                  <a:lnTo>
                    <a:pt x="266891" y="621602"/>
                  </a:lnTo>
                  <a:lnTo>
                    <a:pt x="266891" y="0"/>
                  </a:lnTo>
                  <a:lnTo>
                    <a:pt x="0" y="2668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1" name="任意多边形: 形状 30">
              <a:extLst>
                <a:ext uri="{FF2B5EF4-FFF2-40B4-BE49-F238E27FC236}">
                  <a16:creationId xmlns:a16="http://schemas.microsoft.com/office/drawing/2014/main" id="{E05B2F52-6D86-4075-A559-9A83824B9CB4}"/>
                </a:ext>
              </a:extLst>
            </p:cNvPr>
            <p:cNvSpPr/>
            <p:nvPr/>
          </p:nvSpPr>
          <p:spPr>
            <a:xfrm>
              <a:off x="-812844" y="-878120"/>
              <a:ext cx="222677" cy="222677"/>
            </a:xfrm>
            <a:custGeom>
              <a:avLst/>
              <a:gdLst>
                <a:gd name="connsiteX0" fmla="*/ 33814 w 92011"/>
                <a:gd name="connsiteY0" fmla="*/ 92012 h 92011"/>
                <a:gd name="connsiteX1" fmla="*/ 92011 w 92011"/>
                <a:gd name="connsiteY1" fmla="*/ 33909 h 92011"/>
                <a:gd name="connsiteX2" fmla="*/ 92011 w 92011"/>
                <a:gd name="connsiteY2" fmla="*/ 0 h 92011"/>
                <a:gd name="connsiteX3" fmla="*/ 0 w 92011"/>
                <a:gd name="connsiteY3" fmla="*/ 92012 h 9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011" h="92011">
                  <a:moveTo>
                    <a:pt x="33814" y="92012"/>
                  </a:moveTo>
                  <a:lnTo>
                    <a:pt x="92011" y="33909"/>
                  </a:lnTo>
                  <a:lnTo>
                    <a:pt x="92011" y="0"/>
                  </a:lnTo>
                  <a:lnTo>
                    <a:pt x="0" y="92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2" name="任意多边形: 形状 31">
              <a:extLst>
                <a:ext uri="{FF2B5EF4-FFF2-40B4-BE49-F238E27FC236}">
                  <a16:creationId xmlns:a16="http://schemas.microsoft.com/office/drawing/2014/main" id="{8B045B33-8512-472B-8615-548A661F892C}"/>
                </a:ext>
              </a:extLst>
            </p:cNvPr>
            <p:cNvSpPr/>
            <p:nvPr/>
          </p:nvSpPr>
          <p:spPr>
            <a:xfrm>
              <a:off x="-1083009" y="-725750"/>
              <a:ext cx="1625138" cy="2994864"/>
            </a:xfrm>
            <a:custGeom>
              <a:avLst/>
              <a:gdLst>
                <a:gd name="connsiteX0" fmla="*/ 0 w 671512"/>
                <a:gd name="connsiteY0" fmla="*/ 1237488 h 1237487"/>
                <a:gd name="connsiteX1" fmla="*/ 671513 w 671512"/>
                <a:gd name="connsiteY1" fmla="*/ 565976 h 1237487"/>
                <a:gd name="connsiteX2" fmla="*/ 671513 w 671512"/>
                <a:gd name="connsiteY2" fmla="*/ 0 h 1237487"/>
                <a:gd name="connsiteX3" fmla="*/ 0 w 671512"/>
                <a:gd name="connsiteY3" fmla="*/ 671608 h 123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512" h="1237487">
                  <a:moveTo>
                    <a:pt x="0" y="1237488"/>
                  </a:moveTo>
                  <a:lnTo>
                    <a:pt x="671513" y="565976"/>
                  </a:lnTo>
                  <a:lnTo>
                    <a:pt x="671513" y="0"/>
                  </a:lnTo>
                  <a:lnTo>
                    <a:pt x="0" y="6716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3" name="任意多边形: 形状 32">
              <a:extLst>
                <a:ext uri="{FF2B5EF4-FFF2-40B4-BE49-F238E27FC236}">
                  <a16:creationId xmlns:a16="http://schemas.microsoft.com/office/drawing/2014/main" id="{6C2EE898-9106-42AD-BFE2-32B780C88E8B}"/>
                </a:ext>
              </a:extLst>
            </p:cNvPr>
            <p:cNvSpPr/>
            <p:nvPr/>
          </p:nvSpPr>
          <p:spPr>
            <a:xfrm>
              <a:off x="-1083009" y="288292"/>
              <a:ext cx="1508728" cy="1508728"/>
            </a:xfrm>
            <a:custGeom>
              <a:avLst/>
              <a:gdLst>
                <a:gd name="connsiteX0" fmla="*/ 0 w 623411"/>
                <a:gd name="connsiteY0" fmla="*/ 623411 h 623411"/>
                <a:gd name="connsiteX1" fmla="*/ 623411 w 623411"/>
                <a:gd name="connsiteY1" fmla="*/ 0 h 623411"/>
                <a:gd name="connsiteX2" fmla="*/ 211550 w 623411"/>
                <a:gd name="connsiteY2" fmla="*/ 0 h 623411"/>
                <a:gd name="connsiteX3" fmla="*/ 0 w 623411"/>
                <a:gd name="connsiteY3" fmla="*/ 211550 h 623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3411" h="623411">
                  <a:moveTo>
                    <a:pt x="0" y="623411"/>
                  </a:moveTo>
                  <a:lnTo>
                    <a:pt x="623411" y="0"/>
                  </a:lnTo>
                  <a:lnTo>
                    <a:pt x="211550" y="0"/>
                  </a:lnTo>
                  <a:lnTo>
                    <a:pt x="0" y="2115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4" name="任意多边形: 形状 33">
              <a:extLst>
                <a:ext uri="{FF2B5EF4-FFF2-40B4-BE49-F238E27FC236}">
                  <a16:creationId xmlns:a16="http://schemas.microsoft.com/office/drawing/2014/main" id="{818A0A75-934C-4A7F-82F6-6320B55B22FB}"/>
                </a:ext>
              </a:extLst>
            </p:cNvPr>
            <p:cNvSpPr/>
            <p:nvPr/>
          </p:nvSpPr>
          <p:spPr>
            <a:xfrm>
              <a:off x="-1083009" y="-917999"/>
              <a:ext cx="2160627" cy="2160395"/>
            </a:xfrm>
            <a:custGeom>
              <a:avLst/>
              <a:gdLst>
                <a:gd name="connsiteX0" fmla="*/ 272320 w 892778"/>
                <a:gd name="connsiteY0" fmla="*/ 0 h 892682"/>
                <a:gd name="connsiteX1" fmla="*/ 0 w 892778"/>
                <a:gd name="connsiteY1" fmla="*/ 272320 h 892682"/>
                <a:gd name="connsiteX2" fmla="*/ 0 w 892778"/>
                <a:gd name="connsiteY2" fmla="*/ 892683 h 892682"/>
                <a:gd name="connsiteX3" fmla="*/ 892778 w 892778"/>
                <a:gd name="connsiteY3" fmla="*/ 0 h 8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2778" h="892682">
                  <a:moveTo>
                    <a:pt x="272320" y="0"/>
                  </a:moveTo>
                  <a:lnTo>
                    <a:pt x="0" y="272320"/>
                  </a:lnTo>
                  <a:lnTo>
                    <a:pt x="0" y="892683"/>
                  </a:lnTo>
                  <a:lnTo>
                    <a:pt x="892778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5" name="任意多边形: 形状 34">
              <a:extLst>
                <a:ext uri="{FF2B5EF4-FFF2-40B4-BE49-F238E27FC236}">
                  <a16:creationId xmlns:a16="http://schemas.microsoft.com/office/drawing/2014/main" id="{AF80FB2B-A082-4AB7-9753-9B33702259BC}"/>
                </a:ext>
              </a:extLst>
            </p:cNvPr>
            <p:cNvSpPr/>
            <p:nvPr/>
          </p:nvSpPr>
          <p:spPr>
            <a:xfrm>
              <a:off x="870616" y="-617868"/>
              <a:ext cx="597728" cy="597728"/>
            </a:xfrm>
            <a:custGeom>
              <a:avLst/>
              <a:gdLst>
                <a:gd name="connsiteX0" fmla="*/ 156115 w 246983"/>
                <a:gd name="connsiteY0" fmla="*/ 0 h 246983"/>
                <a:gd name="connsiteX1" fmla="*/ 0 w 246983"/>
                <a:gd name="connsiteY1" fmla="*/ 156210 h 246983"/>
                <a:gd name="connsiteX2" fmla="*/ 0 w 246983"/>
                <a:gd name="connsiteY2" fmla="*/ 246983 h 246983"/>
                <a:gd name="connsiteX3" fmla="*/ 246983 w 246983"/>
                <a:gd name="connsiteY3" fmla="*/ 0 h 24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983" h="246983">
                  <a:moveTo>
                    <a:pt x="156115" y="0"/>
                  </a:moveTo>
                  <a:lnTo>
                    <a:pt x="0" y="156210"/>
                  </a:lnTo>
                  <a:lnTo>
                    <a:pt x="0" y="246983"/>
                  </a:lnTo>
                  <a:lnTo>
                    <a:pt x="2469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6" name="任意多边形: 形状 35">
              <a:extLst>
                <a:ext uri="{FF2B5EF4-FFF2-40B4-BE49-F238E27FC236}">
                  <a16:creationId xmlns:a16="http://schemas.microsoft.com/office/drawing/2014/main" id="{A43ECDB7-3B71-45BD-9B12-05C1F36B5145}"/>
                </a:ext>
              </a:extLst>
            </p:cNvPr>
            <p:cNvSpPr/>
            <p:nvPr/>
          </p:nvSpPr>
          <p:spPr>
            <a:xfrm>
              <a:off x="332820" y="-891491"/>
              <a:ext cx="156519" cy="156289"/>
            </a:xfrm>
            <a:custGeom>
              <a:avLst/>
              <a:gdLst>
                <a:gd name="connsiteX0" fmla="*/ 40958 w 64674"/>
                <a:gd name="connsiteY0" fmla="*/ 0 h 64579"/>
                <a:gd name="connsiteX1" fmla="*/ 0 w 64674"/>
                <a:gd name="connsiteY1" fmla="*/ 40862 h 64579"/>
                <a:gd name="connsiteX2" fmla="*/ 0 w 64674"/>
                <a:gd name="connsiteY2" fmla="*/ 64580 h 64579"/>
                <a:gd name="connsiteX3" fmla="*/ 64675 w 64674"/>
                <a:gd name="connsiteY3" fmla="*/ 0 h 6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74" h="64579">
                  <a:moveTo>
                    <a:pt x="40958" y="0"/>
                  </a:moveTo>
                  <a:lnTo>
                    <a:pt x="0" y="40862"/>
                  </a:lnTo>
                  <a:lnTo>
                    <a:pt x="0" y="64580"/>
                  </a:lnTo>
                  <a:lnTo>
                    <a:pt x="6467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7" name="任意多边形: 形状 36">
              <a:extLst>
                <a:ext uri="{FF2B5EF4-FFF2-40B4-BE49-F238E27FC236}">
                  <a16:creationId xmlns:a16="http://schemas.microsoft.com/office/drawing/2014/main" id="{6A5F6947-3C31-4E1A-945E-F2C34FD331DD}"/>
                </a:ext>
              </a:extLst>
            </p:cNvPr>
            <p:cNvSpPr/>
            <p:nvPr/>
          </p:nvSpPr>
          <p:spPr>
            <a:xfrm>
              <a:off x="-1083009" y="-917999"/>
              <a:ext cx="577672" cy="2371551"/>
            </a:xfrm>
            <a:custGeom>
              <a:avLst/>
              <a:gdLst>
                <a:gd name="connsiteX0" fmla="*/ 95441 w 238696"/>
                <a:gd name="connsiteY0" fmla="*/ 0 h 979932"/>
                <a:gd name="connsiteX1" fmla="*/ 0 w 238696"/>
                <a:gd name="connsiteY1" fmla="*/ 95345 h 979932"/>
                <a:gd name="connsiteX2" fmla="*/ 0 w 238696"/>
                <a:gd name="connsiteY2" fmla="*/ 979932 h 979932"/>
                <a:gd name="connsiteX3" fmla="*/ 238697 w 238696"/>
                <a:gd name="connsiteY3" fmla="*/ 741236 h 979932"/>
                <a:gd name="connsiteX4" fmla="*/ 238697 w 238696"/>
                <a:gd name="connsiteY4" fmla="*/ 0 h 97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96" h="979932">
                  <a:moveTo>
                    <a:pt x="95441" y="0"/>
                  </a:moveTo>
                  <a:lnTo>
                    <a:pt x="0" y="95345"/>
                  </a:lnTo>
                  <a:lnTo>
                    <a:pt x="0" y="979932"/>
                  </a:lnTo>
                  <a:lnTo>
                    <a:pt x="238697" y="741236"/>
                  </a:lnTo>
                  <a:lnTo>
                    <a:pt x="23869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8" name="任意多边形: 形状 37">
              <a:extLst>
                <a:ext uri="{FF2B5EF4-FFF2-40B4-BE49-F238E27FC236}">
                  <a16:creationId xmlns:a16="http://schemas.microsoft.com/office/drawing/2014/main" id="{C3637B9E-6675-4B8C-BD62-EA8969B7A79F}"/>
                </a:ext>
              </a:extLst>
            </p:cNvPr>
            <p:cNvSpPr/>
            <p:nvPr/>
          </p:nvSpPr>
          <p:spPr>
            <a:xfrm>
              <a:off x="-1059727" y="-917999"/>
              <a:ext cx="372974" cy="82294"/>
            </a:xfrm>
            <a:custGeom>
              <a:avLst/>
              <a:gdLst>
                <a:gd name="connsiteX0" fmla="*/ 34004 w 154114"/>
                <a:gd name="connsiteY0" fmla="*/ 0 h 34004"/>
                <a:gd name="connsiteX1" fmla="*/ 0 w 154114"/>
                <a:gd name="connsiteY1" fmla="*/ 34004 h 34004"/>
                <a:gd name="connsiteX2" fmla="*/ 120110 w 154114"/>
                <a:gd name="connsiteY2" fmla="*/ 34004 h 34004"/>
                <a:gd name="connsiteX3" fmla="*/ 154115 w 154114"/>
                <a:gd name="connsiteY3" fmla="*/ 0 h 3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114" h="34004">
                  <a:moveTo>
                    <a:pt x="34004" y="0"/>
                  </a:moveTo>
                  <a:lnTo>
                    <a:pt x="0" y="34004"/>
                  </a:lnTo>
                  <a:lnTo>
                    <a:pt x="120110" y="34004"/>
                  </a:lnTo>
                  <a:lnTo>
                    <a:pt x="15411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9" name="任意多边形: 形状 38">
              <a:extLst>
                <a:ext uri="{FF2B5EF4-FFF2-40B4-BE49-F238E27FC236}">
                  <a16:creationId xmlns:a16="http://schemas.microsoft.com/office/drawing/2014/main" id="{9F17CD75-606A-46C7-A0B1-8F7422CE2F86}"/>
                </a:ext>
              </a:extLst>
            </p:cNvPr>
            <p:cNvSpPr/>
            <p:nvPr/>
          </p:nvSpPr>
          <p:spPr>
            <a:xfrm>
              <a:off x="-794403" y="-917999"/>
              <a:ext cx="1330537" cy="425532"/>
            </a:xfrm>
            <a:custGeom>
              <a:avLst/>
              <a:gdLst>
                <a:gd name="connsiteX0" fmla="*/ 175927 w 549782"/>
                <a:gd name="connsiteY0" fmla="*/ 0 h 175831"/>
                <a:gd name="connsiteX1" fmla="*/ 0 w 549782"/>
                <a:gd name="connsiteY1" fmla="*/ 175832 h 175831"/>
                <a:gd name="connsiteX2" fmla="*/ 373856 w 549782"/>
                <a:gd name="connsiteY2" fmla="*/ 175832 h 175831"/>
                <a:gd name="connsiteX3" fmla="*/ 549783 w 549782"/>
                <a:gd name="connsiteY3" fmla="*/ 0 h 17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9782" h="175831">
                  <a:moveTo>
                    <a:pt x="175927" y="0"/>
                  </a:moveTo>
                  <a:lnTo>
                    <a:pt x="0" y="175832"/>
                  </a:lnTo>
                  <a:lnTo>
                    <a:pt x="373856" y="175832"/>
                  </a:lnTo>
                  <a:lnTo>
                    <a:pt x="5497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0" name="任意多边形: 形状 39">
              <a:extLst>
                <a:ext uri="{FF2B5EF4-FFF2-40B4-BE49-F238E27FC236}">
                  <a16:creationId xmlns:a16="http://schemas.microsoft.com/office/drawing/2014/main" id="{DFE79039-284E-40A4-B8F4-6A2353B3D894}"/>
                </a:ext>
              </a:extLst>
            </p:cNvPr>
            <p:cNvSpPr/>
            <p:nvPr/>
          </p:nvSpPr>
          <p:spPr>
            <a:xfrm>
              <a:off x="1265490" y="-917999"/>
              <a:ext cx="675181" cy="675181"/>
            </a:xfrm>
            <a:custGeom>
              <a:avLst/>
              <a:gdLst>
                <a:gd name="connsiteX0" fmla="*/ 0 w 278987"/>
                <a:gd name="connsiteY0" fmla="*/ 0 h 278987"/>
                <a:gd name="connsiteX1" fmla="*/ 0 w 278987"/>
                <a:gd name="connsiteY1" fmla="*/ 278987 h 278987"/>
                <a:gd name="connsiteX2" fmla="*/ 278987 w 278987"/>
                <a:gd name="connsiteY2" fmla="*/ 0 h 27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8987" h="278987">
                  <a:moveTo>
                    <a:pt x="0" y="0"/>
                  </a:moveTo>
                  <a:lnTo>
                    <a:pt x="0" y="278987"/>
                  </a:lnTo>
                  <a:lnTo>
                    <a:pt x="27898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1" name="任意多边形: 形状 40">
              <a:extLst>
                <a:ext uri="{FF2B5EF4-FFF2-40B4-BE49-F238E27FC236}">
                  <a16:creationId xmlns:a16="http://schemas.microsoft.com/office/drawing/2014/main" id="{402AE2A3-32C0-4E90-B5AF-762314906E2E}"/>
                </a:ext>
              </a:extLst>
            </p:cNvPr>
            <p:cNvSpPr/>
            <p:nvPr/>
          </p:nvSpPr>
          <p:spPr>
            <a:xfrm>
              <a:off x="-1083009" y="-614180"/>
              <a:ext cx="777068" cy="776838"/>
            </a:xfrm>
            <a:custGeom>
              <a:avLst/>
              <a:gdLst>
                <a:gd name="connsiteX0" fmla="*/ 0 w 321087"/>
                <a:gd name="connsiteY0" fmla="*/ 320993 h 320992"/>
                <a:gd name="connsiteX1" fmla="*/ 321088 w 321087"/>
                <a:gd name="connsiteY1" fmla="*/ 0 h 320992"/>
                <a:gd name="connsiteX2" fmla="*/ 200692 w 321087"/>
                <a:gd name="connsiteY2" fmla="*/ 0 h 320992"/>
                <a:gd name="connsiteX3" fmla="*/ 0 w 321087"/>
                <a:gd name="connsiteY3" fmla="*/ 200692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1087" h="320992">
                  <a:moveTo>
                    <a:pt x="0" y="320993"/>
                  </a:moveTo>
                  <a:lnTo>
                    <a:pt x="321088" y="0"/>
                  </a:lnTo>
                  <a:lnTo>
                    <a:pt x="200692" y="0"/>
                  </a:lnTo>
                  <a:lnTo>
                    <a:pt x="0" y="2006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2" name="任意多边形: 形状 41">
              <a:extLst>
                <a:ext uri="{FF2B5EF4-FFF2-40B4-BE49-F238E27FC236}">
                  <a16:creationId xmlns:a16="http://schemas.microsoft.com/office/drawing/2014/main" id="{550C2F6D-1FA8-4B5F-B7F2-C3D7DC119D70}"/>
                </a:ext>
              </a:extLst>
            </p:cNvPr>
            <p:cNvSpPr/>
            <p:nvPr/>
          </p:nvSpPr>
          <p:spPr>
            <a:xfrm>
              <a:off x="-875774" y="-917999"/>
              <a:ext cx="1385863" cy="1385631"/>
            </a:xfrm>
            <a:custGeom>
              <a:avLst/>
              <a:gdLst>
                <a:gd name="connsiteX0" fmla="*/ 312420 w 572643"/>
                <a:gd name="connsiteY0" fmla="*/ 0 h 572547"/>
                <a:gd name="connsiteX1" fmla="*/ 0 w 572643"/>
                <a:gd name="connsiteY1" fmla="*/ 312325 h 572547"/>
                <a:gd name="connsiteX2" fmla="*/ 0 w 572643"/>
                <a:gd name="connsiteY2" fmla="*/ 572548 h 572547"/>
                <a:gd name="connsiteX3" fmla="*/ 572643 w 572643"/>
                <a:gd name="connsiteY3" fmla="*/ 0 h 572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643" h="572547">
                  <a:moveTo>
                    <a:pt x="312420" y="0"/>
                  </a:moveTo>
                  <a:lnTo>
                    <a:pt x="0" y="312325"/>
                  </a:lnTo>
                  <a:lnTo>
                    <a:pt x="0" y="572548"/>
                  </a:lnTo>
                  <a:lnTo>
                    <a:pt x="5726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3" name="任意多边形: 形状 42">
              <a:extLst>
                <a:ext uri="{FF2B5EF4-FFF2-40B4-BE49-F238E27FC236}">
                  <a16:creationId xmlns:a16="http://schemas.microsoft.com/office/drawing/2014/main" id="{FDA91EE5-CBA9-46F3-935D-6AF6FAC83B1E}"/>
                </a:ext>
              </a:extLst>
            </p:cNvPr>
            <p:cNvSpPr/>
            <p:nvPr/>
          </p:nvSpPr>
          <p:spPr>
            <a:xfrm>
              <a:off x="1582221" y="-1005135"/>
              <a:ext cx="567300" cy="567300"/>
            </a:xfrm>
            <a:custGeom>
              <a:avLst/>
              <a:gdLst>
                <a:gd name="connsiteX0" fmla="*/ 94583 w 234410"/>
                <a:gd name="connsiteY0" fmla="*/ 0 h 234410"/>
                <a:gd name="connsiteX1" fmla="*/ 0 w 234410"/>
                <a:gd name="connsiteY1" fmla="*/ 94583 h 234410"/>
                <a:gd name="connsiteX2" fmla="*/ 0 w 234410"/>
                <a:gd name="connsiteY2" fmla="*/ 234410 h 234410"/>
                <a:gd name="connsiteX3" fmla="*/ 234410 w 234410"/>
                <a:gd name="connsiteY3" fmla="*/ 0 h 234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410" h="234410">
                  <a:moveTo>
                    <a:pt x="94583" y="0"/>
                  </a:moveTo>
                  <a:lnTo>
                    <a:pt x="0" y="94583"/>
                  </a:lnTo>
                  <a:lnTo>
                    <a:pt x="0" y="234410"/>
                  </a:lnTo>
                  <a:lnTo>
                    <a:pt x="2344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id="{0A646BD6-4D9B-4A2F-92C6-34DDE0E0E1EC}"/>
              </a:ext>
            </a:extLst>
          </p:cNvPr>
          <p:cNvGrpSpPr/>
          <p:nvPr userDrawn="1"/>
        </p:nvGrpSpPr>
        <p:grpSpPr>
          <a:xfrm>
            <a:off x="0" y="-186450"/>
            <a:ext cx="1295400" cy="1649017"/>
            <a:chOff x="-1083009" y="-1005135"/>
            <a:chExt cx="3232530" cy="4114943"/>
          </a:xfrm>
          <a:solidFill>
            <a:schemeClr val="accent1">
              <a:alpha val="50000"/>
            </a:schemeClr>
          </a:solidFill>
        </p:grpSpPr>
        <p:sp>
          <p:nvSpPr>
            <p:cNvPr id="9" name="任意多边形: 形状 8">
              <a:extLst>
                <a:ext uri="{FF2B5EF4-FFF2-40B4-BE49-F238E27FC236}">
                  <a16:creationId xmlns:a16="http://schemas.microsoft.com/office/drawing/2014/main" id="{FDDB6D85-8CF0-41D8-A6D1-FAE4FE791C5F}"/>
                </a:ext>
              </a:extLst>
            </p:cNvPr>
            <p:cNvSpPr/>
            <p:nvPr/>
          </p:nvSpPr>
          <p:spPr>
            <a:xfrm>
              <a:off x="-1083009" y="-618098"/>
              <a:ext cx="576058" cy="576058"/>
            </a:xfrm>
            <a:custGeom>
              <a:avLst/>
              <a:gdLst>
                <a:gd name="connsiteX0" fmla="*/ 0 w 238029"/>
                <a:gd name="connsiteY0" fmla="*/ 238030 h 238029"/>
                <a:gd name="connsiteX1" fmla="*/ 238030 w 238029"/>
                <a:gd name="connsiteY1" fmla="*/ 0 h 238029"/>
                <a:gd name="connsiteX2" fmla="*/ 0 w 238029"/>
                <a:gd name="connsiteY2" fmla="*/ 0 h 238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029" h="238029">
                  <a:moveTo>
                    <a:pt x="0" y="238030"/>
                  </a:moveTo>
                  <a:lnTo>
                    <a:pt x="23803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0" name="任意多边形: 形状 9">
              <a:extLst>
                <a:ext uri="{FF2B5EF4-FFF2-40B4-BE49-F238E27FC236}">
                  <a16:creationId xmlns:a16="http://schemas.microsoft.com/office/drawing/2014/main" id="{F2123D1E-8117-44C1-815D-DF62CA7936D4}"/>
                </a:ext>
              </a:extLst>
            </p:cNvPr>
            <p:cNvSpPr/>
            <p:nvPr/>
          </p:nvSpPr>
          <p:spPr>
            <a:xfrm>
              <a:off x="-1083009" y="-583982"/>
              <a:ext cx="381502" cy="1052076"/>
            </a:xfrm>
            <a:custGeom>
              <a:avLst/>
              <a:gdLst>
                <a:gd name="connsiteX0" fmla="*/ 0 w 157638"/>
                <a:gd name="connsiteY0" fmla="*/ 434721 h 434721"/>
                <a:gd name="connsiteX1" fmla="*/ 157639 w 157638"/>
                <a:gd name="connsiteY1" fmla="*/ 277178 h 434721"/>
                <a:gd name="connsiteX2" fmla="*/ 157544 w 157638"/>
                <a:gd name="connsiteY2" fmla="*/ 0 h 434721"/>
                <a:gd name="connsiteX3" fmla="*/ 0 w 157638"/>
                <a:gd name="connsiteY3" fmla="*/ 157544 h 434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638" h="434721">
                  <a:moveTo>
                    <a:pt x="0" y="434721"/>
                  </a:moveTo>
                  <a:lnTo>
                    <a:pt x="157639" y="277178"/>
                  </a:lnTo>
                  <a:lnTo>
                    <a:pt x="157544" y="0"/>
                  </a:lnTo>
                  <a:lnTo>
                    <a:pt x="0" y="1575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1" name="任意多边形: 形状 10">
              <a:extLst>
                <a:ext uri="{FF2B5EF4-FFF2-40B4-BE49-F238E27FC236}">
                  <a16:creationId xmlns:a16="http://schemas.microsoft.com/office/drawing/2014/main" id="{AF75BD6F-2EAD-4280-A812-538AE6550552}"/>
                </a:ext>
              </a:extLst>
            </p:cNvPr>
            <p:cNvSpPr/>
            <p:nvPr/>
          </p:nvSpPr>
          <p:spPr>
            <a:xfrm>
              <a:off x="-1007170" y="-258493"/>
              <a:ext cx="251954" cy="251954"/>
            </a:xfrm>
            <a:custGeom>
              <a:avLst/>
              <a:gdLst>
                <a:gd name="connsiteX0" fmla="*/ 38291 w 104108"/>
                <a:gd name="connsiteY0" fmla="*/ 104108 h 104108"/>
                <a:gd name="connsiteX1" fmla="*/ 104108 w 104108"/>
                <a:gd name="connsiteY1" fmla="*/ 38291 h 104108"/>
                <a:gd name="connsiteX2" fmla="*/ 104108 w 104108"/>
                <a:gd name="connsiteY2" fmla="*/ 0 h 104108"/>
                <a:gd name="connsiteX3" fmla="*/ 0 w 104108"/>
                <a:gd name="connsiteY3" fmla="*/ 104108 h 104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108" h="104108">
                  <a:moveTo>
                    <a:pt x="38291" y="104108"/>
                  </a:moveTo>
                  <a:lnTo>
                    <a:pt x="104108" y="38291"/>
                  </a:lnTo>
                  <a:lnTo>
                    <a:pt x="104108" y="0"/>
                  </a:lnTo>
                  <a:lnTo>
                    <a:pt x="0" y="1041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" name="任意多边形: 形状 11">
              <a:extLst>
                <a:ext uri="{FF2B5EF4-FFF2-40B4-BE49-F238E27FC236}">
                  <a16:creationId xmlns:a16="http://schemas.microsoft.com/office/drawing/2014/main" id="{0A13AB88-0BB0-4EB4-BA3D-71811EDD6A83}"/>
                </a:ext>
              </a:extLst>
            </p:cNvPr>
            <p:cNvSpPr/>
            <p:nvPr/>
          </p:nvSpPr>
          <p:spPr>
            <a:xfrm>
              <a:off x="-1083009" y="959555"/>
              <a:ext cx="645905" cy="2150253"/>
            </a:xfrm>
            <a:custGeom>
              <a:avLst/>
              <a:gdLst>
                <a:gd name="connsiteX0" fmla="*/ 0 w 266890"/>
                <a:gd name="connsiteY0" fmla="*/ 888492 h 888491"/>
                <a:gd name="connsiteX1" fmla="*/ 266891 w 266890"/>
                <a:gd name="connsiteY1" fmla="*/ 621602 h 888491"/>
                <a:gd name="connsiteX2" fmla="*/ 266891 w 266890"/>
                <a:gd name="connsiteY2" fmla="*/ 0 h 888491"/>
                <a:gd name="connsiteX3" fmla="*/ 0 w 266890"/>
                <a:gd name="connsiteY3" fmla="*/ 266890 h 8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90" h="888491">
                  <a:moveTo>
                    <a:pt x="0" y="888492"/>
                  </a:moveTo>
                  <a:lnTo>
                    <a:pt x="266891" y="621602"/>
                  </a:lnTo>
                  <a:lnTo>
                    <a:pt x="266891" y="0"/>
                  </a:lnTo>
                  <a:lnTo>
                    <a:pt x="0" y="2668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" name="任意多边形: 形状 12">
              <a:extLst>
                <a:ext uri="{FF2B5EF4-FFF2-40B4-BE49-F238E27FC236}">
                  <a16:creationId xmlns:a16="http://schemas.microsoft.com/office/drawing/2014/main" id="{AB66F921-293F-40A0-80B9-23DED99E0772}"/>
                </a:ext>
              </a:extLst>
            </p:cNvPr>
            <p:cNvSpPr/>
            <p:nvPr/>
          </p:nvSpPr>
          <p:spPr>
            <a:xfrm>
              <a:off x="-812844" y="-878120"/>
              <a:ext cx="222677" cy="222677"/>
            </a:xfrm>
            <a:custGeom>
              <a:avLst/>
              <a:gdLst>
                <a:gd name="connsiteX0" fmla="*/ 33814 w 92011"/>
                <a:gd name="connsiteY0" fmla="*/ 92012 h 92011"/>
                <a:gd name="connsiteX1" fmla="*/ 92011 w 92011"/>
                <a:gd name="connsiteY1" fmla="*/ 33909 h 92011"/>
                <a:gd name="connsiteX2" fmla="*/ 92011 w 92011"/>
                <a:gd name="connsiteY2" fmla="*/ 0 h 92011"/>
                <a:gd name="connsiteX3" fmla="*/ 0 w 92011"/>
                <a:gd name="connsiteY3" fmla="*/ 92012 h 9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011" h="92011">
                  <a:moveTo>
                    <a:pt x="33814" y="92012"/>
                  </a:moveTo>
                  <a:lnTo>
                    <a:pt x="92011" y="33909"/>
                  </a:lnTo>
                  <a:lnTo>
                    <a:pt x="92011" y="0"/>
                  </a:lnTo>
                  <a:lnTo>
                    <a:pt x="0" y="92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4" name="任意多边形: 形状 13">
              <a:extLst>
                <a:ext uri="{FF2B5EF4-FFF2-40B4-BE49-F238E27FC236}">
                  <a16:creationId xmlns:a16="http://schemas.microsoft.com/office/drawing/2014/main" id="{EA919778-7B2E-4092-A713-6442A2520046}"/>
                </a:ext>
              </a:extLst>
            </p:cNvPr>
            <p:cNvSpPr/>
            <p:nvPr/>
          </p:nvSpPr>
          <p:spPr>
            <a:xfrm>
              <a:off x="-1083009" y="-725750"/>
              <a:ext cx="1625138" cy="2994864"/>
            </a:xfrm>
            <a:custGeom>
              <a:avLst/>
              <a:gdLst>
                <a:gd name="connsiteX0" fmla="*/ 0 w 671512"/>
                <a:gd name="connsiteY0" fmla="*/ 1237488 h 1237487"/>
                <a:gd name="connsiteX1" fmla="*/ 671513 w 671512"/>
                <a:gd name="connsiteY1" fmla="*/ 565976 h 1237487"/>
                <a:gd name="connsiteX2" fmla="*/ 671513 w 671512"/>
                <a:gd name="connsiteY2" fmla="*/ 0 h 1237487"/>
                <a:gd name="connsiteX3" fmla="*/ 0 w 671512"/>
                <a:gd name="connsiteY3" fmla="*/ 671608 h 123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512" h="1237487">
                  <a:moveTo>
                    <a:pt x="0" y="1237488"/>
                  </a:moveTo>
                  <a:lnTo>
                    <a:pt x="671513" y="565976"/>
                  </a:lnTo>
                  <a:lnTo>
                    <a:pt x="671513" y="0"/>
                  </a:lnTo>
                  <a:lnTo>
                    <a:pt x="0" y="6716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5" name="任意多边形: 形状 14">
              <a:extLst>
                <a:ext uri="{FF2B5EF4-FFF2-40B4-BE49-F238E27FC236}">
                  <a16:creationId xmlns:a16="http://schemas.microsoft.com/office/drawing/2014/main" id="{6F33BA88-C8B7-485B-A286-4ECCDC89D57A}"/>
                </a:ext>
              </a:extLst>
            </p:cNvPr>
            <p:cNvSpPr/>
            <p:nvPr/>
          </p:nvSpPr>
          <p:spPr>
            <a:xfrm>
              <a:off x="-1083009" y="288292"/>
              <a:ext cx="1508728" cy="1508728"/>
            </a:xfrm>
            <a:custGeom>
              <a:avLst/>
              <a:gdLst>
                <a:gd name="connsiteX0" fmla="*/ 0 w 623411"/>
                <a:gd name="connsiteY0" fmla="*/ 623411 h 623411"/>
                <a:gd name="connsiteX1" fmla="*/ 623411 w 623411"/>
                <a:gd name="connsiteY1" fmla="*/ 0 h 623411"/>
                <a:gd name="connsiteX2" fmla="*/ 211550 w 623411"/>
                <a:gd name="connsiteY2" fmla="*/ 0 h 623411"/>
                <a:gd name="connsiteX3" fmla="*/ 0 w 623411"/>
                <a:gd name="connsiteY3" fmla="*/ 211550 h 623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3411" h="623411">
                  <a:moveTo>
                    <a:pt x="0" y="623411"/>
                  </a:moveTo>
                  <a:lnTo>
                    <a:pt x="623411" y="0"/>
                  </a:lnTo>
                  <a:lnTo>
                    <a:pt x="211550" y="0"/>
                  </a:lnTo>
                  <a:lnTo>
                    <a:pt x="0" y="2115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6" name="任意多边形: 形状 15">
              <a:extLst>
                <a:ext uri="{FF2B5EF4-FFF2-40B4-BE49-F238E27FC236}">
                  <a16:creationId xmlns:a16="http://schemas.microsoft.com/office/drawing/2014/main" id="{A4CA9CA4-D988-492C-B348-53CBE71E5603}"/>
                </a:ext>
              </a:extLst>
            </p:cNvPr>
            <p:cNvSpPr/>
            <p:nvPr/>
          </p:nvSpPr>
          <p:spPr>
            <a:xfrm>
              <a:off x="-1083009" y="-917999"/>
              <a:ext cx="2160627" cy="2160395"/>
            </a:xfrm>
            <a:custGeom>
              <a:avLst/>
              <a:gdLst>
                <a:gd name="connsiteX0" fmla="*/ 272320 w 892778"/>
                <a:gd name="connsiteY0" fmla="*/ 0 h 892682"/>
                <a:gd name="connsiteX1" fmla="*/ 0 w 892778"/>
                <a:gd name="connsiteY1" fmla="*/ 272320 h 892682"/>
                <a:gd name="connsiteX2" fmla="*/ 0 w 892778"/>
                <a:gd name="connsiteY2" fmla="*/ 892683 h 892682"/>
                <a:gd name="connsiteX3" fmla="*/ 892778 w 892778"/>
                <a:gd name="connsiteY3" fmla="*/ 0 h 8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2778" h="892682">
                  <a:moveTo>
                    <a:pt x="272320" y="0"/>
                  </a:moveTo>
                  <a:lnTo>
                    <a:pt x="0" y="272320"/>
                  </a:lnTo>
                  <a:lnTo>
                    <a:pt x="0" y="892683"/>
                  </a:lnTo>
                  <a:lnTo>
                    <a:pt x="892778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7" name="任意多边形: 形状 16">
              <a:extLst>
                <a:ext uri="{FF2B5EF4-FFF2-40B4-BE49-F238E27FC236}">
                  <a16:creationId xmlns:a16="http://schemas.microsoft.com/office/drawing/2014/main" id="{865ECF2B-145E-4C75-A1D1-0DFD095F7B07}"/>
                </a:ext>
              </a:extLst>
            </p:cNvPr>
            <p:cNvSpPr/>
            <p:nvPr/>
          </p:nvSpPr>
          <p:spPr>
            <a:xfrm>
              <a:off x="870616" y="-617868"/>
              <a:ext cx="597728" cy="597728"/>
            </a:xfrm>
            <a:custGeom>
              <a:avLst/>
              <a:gdLst>
                <a:gd name="connsiteX0" fmla="*/ 156115 w 246983"/>
                <a:gd name="connsiteY0" fmla="*/ 0 h 246983"/>
                <a:gd name="connsiteX1" fmla="*/ 0 w 246983"/>
                <a:gd name="connsiteY1" fmla="*/ 156210 h 246983"/>
                <a:gd name="connsiteX2" fmla="*/ 0 w 246983"/>
                <a:gd name="connsiteY2" fmla="*/ 246983 h 246983"/>
                <a:gd name="connsiteX3" fmla="*/ 246983 w 246983"/>
                <a:gd name="connsiteY3" fmla="*/ 0 h 24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983" h="246983">
                  <a:moveTo>
                    <a:pt x="156115" y="0"/>
                  </a:moveTo>
                  <a:lnTo>
                    <a:pt x="0" y="156210"/>
                  </a:lnTo>
                  <a:lnTo>
                    <a:pt x="0" y="246983"/>
                  </a:lnTo>
                  <a:lnTo>
                    <a:pt x="2469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8" name="任意多边形: 形状 17">
              <a:extLst>
                <a:ext uri="{FF2B5EF4-FFF2-40B4-BE49-F238E27FC236}">
                  <a16:creationId xmlns:a16="http://schemas.microsoft.com/office/drawing/2014/main" id="{4521364F-BA1A-4793-9F09-2EFE3D8F884B}"/>
                </a:ext>
              </a:extLst>
            </p:cNvPr>
            <p:cNvSpPr/>
            <p:nvPr/>
          </p:nvSpPr>
          <p:spPr>
            <a:xfrm>
              <a:off x="332820" y="-891491"/>
              <a:ext cx="156519" cy="156289"/>
            </a:xfrm>
            <a:custGeom>
              <a:avLst/>
              <a:gdLst>
                <a:gd name="connsiteX0" fmla="*/ 40958 w 64674"/>
                <a:gd name="connsiteY0" fmla="*/ 0 h 64579"/>
                <a:gd name="connsiteX1" fmla="*/ 0 w 64674"/>
                <a:gd name="connsiteY1" fmla="*/ 40862 h 64579"/>
                <a:gd name="connsiteX2" fmla="*/ 0 w 64674"/>
                <a:gd name="connsiteY2" fmla="*/ 64580 h 64579"/>
                <a:gd name="connsiteX3" fmla="*/ 64675 w 64674"/>
                <a:gd name="connsiteY3" fmla="*/ 0 h 6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74" h="64579">
                  <a:moveTo>
                    <a:pt x="40958" y="0"/>
                  </a:moveTo>
                  <a:lnTo>
                    <a:pt x="0" y="40862"/>
                  </a:lnTo>
                  <a:lnTo>
                    <a:pt x="0" y="64580"/>
                  </a:lnTo>
                  <a:lnTo>
                    <a:pt x="6467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9" name="任意多边形: 形状 18">
              <a:extLst>
                <a:ext uri="{FF2B5EF4-FFF2-40B4-BE49-F238E27FC236}">
                  <a16:creationId xmlns:a16="http://schemas.microsoft.com/office/drawing/2014/main" id="{057CFEE8-E720-4B09-8C79-F1F9CCA8EDBD}"/>
                </a:ext>
              </a:extLst>
            </p:cNvPr>
            <p:cNvSpPr/>
            <p:nvPr/>
          </p:nvSpPr>
          <p:spPr>
            <a:xfrm>
              <a:off x="-1083009" y="-917999"/>
              <a:ext cx="577672" cy="2371551"/>
            </a:xfrm>
            <a:custGeom>
              <a:avLst/>
              <a:gdLst>
                <a:gd name="connsiteX0" fmla="*/ 95441 w 238696"/>
                <a:gd name="connsiteY0" fmla="*/ 0 h 979932"/>
                <a:gd name="connsiteX1" fmla="*/ 0 w 238696"/>
                <a:gd name="connsiteY1" fmla="*/ 95345 h 979932"/>
                <a:gd name="connsiteX2" fmla="*/ 0 w 238696"/>
                <a:gd name="connsiteY2" fmla="*/ 979932 h 979932"/>
                <a:gd name="connsiteX3" fmla="*/ 238697 w 238696"/>
                <a:gd name="connsiteY3" fmla="*/ 741236 h 979932"/>
                <a:gd name="connsiteX4" fmla="*/ 238697 w 238696"/>
                <a:gd name="connsiteY4" fmla="*/ 0 h 97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96" h="979932">
                  <a:moveTo>
                    <a:pt x="95441" y="0"/>
                  </a:moveTo>
                  <a:lnTo>
                    <a:pt x="0" y="95345"/>
                  </a:lnTo>
                  <a:lnTo>
                    <a:pt x="0" y="979932"/>
                  </a:lnTo>
                  <a:lnTo>
                    <a:pt x="238697" y="741236"/>
                  </a:lnTo>
                  <a:lnTo>
                    <a:pt x="23869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0" name="任意多边形: 形状 19">
              <a:extLst>
                <a:ext uri="{FF2B5EF4-FFF2-40B4-BE49-F238E27FC236}">
                  <a16:creationId xmlns:a16="http://schemas.microsoft.com/office/drawing/2014/main" id="{5AE181EC-F2EF-470D-9803-1684A2C5D614}"/>
                </a:ext>
              </a:extLst>
            </p:cNvPr>
            <p:cNvSpPr/>
            <p:nvPr/>
          </p:nvSpPr>
          <p:spPr>
            <a:xfrm>
              <a:off x="-1059727" y="-917999"/>
              <a:ext cx="372974" cy="82294"/>
            </a:xfrm>
            <a:custGeom>
              <a:avLst/>
              <a:gdLst>
                <a:gd name="connsiteX0" fmla="*/ 34004 w 154114"/>
                <a:gd name="connsiteY0" fmla="*/ 0 h 34004"/>
                <a:gd name="connsiteX1" fmla="*/ 0 w 154114"/>
                <a:gd name="connsiteY1" fmla="*/ 34004 h 34004"/>
                <a:gd name="connsiteX2" fmla="*/ 120110 w 154114"/>
                <a:gd name="connsiteY2" fmla="*/ 34004 h 34004"/>
                <a:gd name="connsiteX3" fmla="*/ 154115 w 154114"/>
                <a:gd name="connsiteY3" fmla="*/ 0 h 3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114" h="34004">
                  <a:moveTo>
                    <a:pt x="34004" y="0"/>
                  </a:moveTo>
                  <a:lnTo>
                    <a:pt x="0" y="34004"/>
                  </a:lnTo>
                  <a:lnTo>
                    <a:pt x="120110" y="34004"/>
                  </a:lnTo>
                  <a:lnTo>
                    <a:pt x="15411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1" name="任意多边形: 形状 20">
              <a:extLst>
                <a:ext uri="{FF2B5EF4-FFF2-40B4-BE49-F238E27FC236}">
                  <a16:creationId xmlns:a16="http://schemas.microsoft.com/office/drawing/2014/main" id="{943FE458-991A-4B30-B3A9-ED7BB4A1F081}"/>
                </a:ext>
              </a:extLst>
            </p:cNvPr>
            <p:cNvSpPr/>
            <p:nvPr/>
          </p:nvSpPr>
          <p:spPr>
            <a:xfrm>
              <a:off x="-794403" y="-917999"/>
              <a:ext cx="1330537" cy="425532"/>
            </a:xfrm>
            <a:custGeom>
              <a:avLst/>
              <a:gdLst>
                <a:gd name="connsiteX0" fmla="*/ 175927 w 549782"/>
                <a:gd name="connsiteY0" fmla="*/ 0 h 175831"/>
                <a:gd name="connsiteX1" fmla="*/ 0 w 549782"/>
                <a:gd name="connsiteY1" fmla="*/ 175832 h 175831"/>
                <a:gd name="connsiteX2" fmla="*/ 373856 w 549782"/>
                <a:gd name="connsiteY2" fmla="*/ 175832 h 175831"/>
                <a:gd name="connsiteX3" fmla="*/ 549783 w 549782"/>
                <a:gd name="connsiteY3" fmla="*/ 0 h 17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9782" h="175831">
                  <a:moveTo>
                    <a:pt x="175927" y="0"/>
                  </a:moveTo>
                  <a:lnTo>
                    <a:pt x="0" y="175832"/>
                  </a:lnTo>
                  <a:lnTo>
                    <a:pt x="373856" y="175832"/>
                  </a:lnTo>
                  <a:lnTo>
                    <a:pt x="5497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2" name="任意多边形: 形状 21">
              <a:extLst>
                <a:ext uri="{FF2B5EF4-FFF2-40B4-BE49-F238E27FC236}">
                  <a16:creationId xmlns:a16="http://schemas.microsoft.com/office/drawing/2014/main" id="{FCB8E78F-56A4-4A52-B095-9D7B0B7F6F93}"/>
                </a:ext>
              </a:extLst>
            </p:cNvPr>
            <p:cNvSpPr/>
            <p:nvPr/>
          </p:nvSpPr>
          <p:spPr>
            <a:xfrm>
              <a:off x="1265490" y="-917999"/>
              <a:ext cx="675181" cy="675181"/>
            </a:xfrm>
            <a:custGeom>
              <a:avLst/>
              <a:gdLst>
                <a:gd name="connsiteX0" fmla="*/ 0 w 278987"/>
                <a:gd name="connsiteY0" fmla="*/ 0 h 278987"/>
                <a:gd name="connsiteX1" fmla="*/ 0 w 278987"/>
                <a:gd name="connsiteY1" fmla="*/ 278987 h 278987"/>
                <a:gd name="connsiteX2" fmla="*/ 278987 w 278987"/>
                <a:gd name="connsiteY2" fmla="*/ 0 h 27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8987" h="278987">
                  <a:moveTo>
                    <a:pt x="0" y="0"/>
                  </a:moveTo>
                  <a:lnTo>
                    <a:pt x="0" y="278987"/>
                  </a:lnTo>
                  <a:lnTo>
                    <a:pt x="27898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3" name="任意多边形: 形状 22">
              <a:extLst>
                <a:ext uri="{FF2B5EF4-FFF2-40B4-BE49-F238E27FC236}">
                  <a16:creationId xmlns:a16="http://schemas.microsoft.com/office/drawing/2014/main" id="{FFEB27FD-F335-4BF8-BA23-E7D7AFA31EAA}"/>
                </a:ext>
              </a:extLst>
            </p:cNvPr>
            <p:cNvSpPr/>
            <p:nvPr/>
          </p:nvSpPr>
          <p:spPr>
            <a:xfrm>
              <a:off x="-1083009" y="-614180"/>
              <a:ext cx="777068" cy="776838"/>
            </a:xfrm>
            <a:custGeom>
              <a:avLst/>
              <a:gdLst>
                <a:gd name="connsiteX0" fmla="*/ 0 w 321087"/>
                <a:gd name="connsiteY0" fmla="*/ 320993 h 320992"/>
                <a:gd name="connsiteX1" fmla="*/ 321088 w 321087"/>
                <a:gd name="connsiteY1" fmla="*/ 0 h 320992"/>
                <a:gd name="connsiteX2" fmla="*/ 200692 w 321087"/>
                <a:gd name="connsiteY2" fmla="*/ 0 h 320992"/>
                <a:gd name="connsiteX3" fmla="*/ 0 w 321087"/>
                <a:gd name="connsiteY3" fmla="*/ 200692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1087" h="320992">
                  <a:moveTo>
                    <a:pt x="0" y="320993"/>
                  </a:moveTo>
                  <a:lnTo>
                    <a:pt x="321088" y="0"/>
                  </a:lnTo>
                  <a:lnTo>
                    <a:pt x="200692" y="0"/>
                  </a:lnTo>
                  <a:lnTo>
                    <a:pt x="0" y="2006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4" name="任意多边形: 形状 23">
              <a:extLst>
                <a:ext uri="{FF2B5EF4-FFF2-40B4-BE49-F238E27FC236}">
                  <a16:creationId xmlns:a16="http://schemas.microsoft.com/office/drawing/2014/main" id="{E9F22261-5232-415B-8DE2-1D55BBCA7F29}"/>
                </a:ext>
              </a:extLst>
            </p:cNvPr>
            <p:cNvSpPr/>
            <p:nvPr/>
          </p:nvSpPr>
          <p:spPr>
            <a:xfrm>
              <a:off x="-875774" y="-917999"/>
              <a:ext cx="1385863" cy="1385631"/>
            </a:xfrm>
            <a:custGeom>
              <a:avLst/>
              <a:gdLst>
                <a:gd name="connsiteX0" fmla="*/ 312420 w 572643"/>
                <a:gd name="connsiteY0" fmla="*/ 0 h 572547"/>
                <a:gd name="connsiteX1" fmla="*/ 0 w 572643"/>
                <a:gd name="connsiteY1" fmla="*/ 312325 h 572547"/>
                <a:gd name="connsiteX2" fmla="*/ 0 w 572643"/>
                <a:gd name="connsiteY2" fmla="*/ 572548 h 572547"/>
                <a:gd name="connsiteX3" fmla="*/ 572643 w 572643"/>
                <a:gd name="connsiteY3" fmla="*/ 0 h 572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643" h="572547">
                  <a:moveTo>
                    <a:pt x="312420" y="0"/>
                  </a:moveTo>
                  <a:lnTo>
                    <a:pt x="0" y="312325"/>
                  </a:lnTo>
                  <a:lnTo>
                    <a:pt x="0" y="572548"/>
                  </a:lnTo>
                  <a:lnTo>
                    <a:pt x="5726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5" name="任意多边形: 形状 24">
              <a:extLst>
                <a:ext uri="{FF2B5EF4-FFF2-40B4-BE49-F238E27FC236}">
                  <a16:creationId xmlns:a16="http://schemas.microsoft.com/office/drawing/2014/main" id="{2984E978-B360-4080-99CE-6C3E8572043D}"/>
                </a:ext>
              </a:extLst>
            </p:cNvPr>
            <p:cNvSpPr/>
            <p:nvPr/>
          </p:nvSpPr>
          <p:spPr>
            <a:xfrm>
              <a:off x="1582221" y="-1005135"/>
              <a:ext cx="567300" cy="567300"/>
            </a:xfrm>
            <a:custGeom>
              <a:avLst/>
              <a:gdLst>
                <a:gd name="connsiteX0" fmla="*/ 94583 w 234410"/>
                <a:gd name="connsiteY0" fmla="*/ 0 h 234410"/>
                <a:gd name="connsiteX1" fmla="*/ 0 w 234410"/>
                <a:gd name="connsiteY1" fmla="*/ 94583 h 234410"/>
                <a:gd name="connsiteX2" fmla="*/ 0 w 234410"/>
                <a:gd name="connsiteY2" fmla="*/ 234410 h 234410"/>
                <a:gd name="connsiteX3" fmla="*/ 234410 w 234410"/>
                <a:gd name="connsiteY3" fmla="*/ 0 h 234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410" h="234410">
                  <a:moveTo>
                    <a:pt x="94583" y="0"/>
                  </a:moveTo>
                  <a:lnTo>
                    <a:pt x="0" y="94583"/>
                  </a:lnTo>
                  <a:lnTo>
                    <a:pt x="0" y="234410"/>
                  </a:lnTo>
                  <a:lnTo>
                    <a:pt x="2344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2" name="标题 1">
            <a:extLst>
              <a:ext uri="{FF2B5EF4-FFF2-40B4-BE49-F238E27FC236}">
                <a16:creationId xmlns:a16="http://schemas.microsoft.com/office/drawing/2014/main" id="{95DC6DA8-D137-41D2-A934-63CB8FFB8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CED916A-3E34-4B9E-8F9F-7A8921A30F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7FE6FF3-E480-4C96-9DE0-054940E7C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5AEBE-086C-4980-A4E1-E89EE17EFFB9}" type="datetime1">
              <a:rPr lang="zh-CN" altLang="en-US" smtClean="0"/>
              <a:t>2025/1/17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55DFAA1-D4C3-4306-A3AE-0641E3581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A3E0EBE-EC20-4150-A2C6-9837F3449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65B630-C7FF-41C0-9923-C5E5E29EED8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374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id="{25163942-5938-4B67-9E6B-A4F20C53BBE9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-17020"/>
            <a:ext cx="12192000" cy="6885026"/>
          </a:xfrm>
          <a:prstGeom prst="rect">
            <a:avLst/>
          </a:prstGeom>
          <a:blipFill dpi="0" rotWithShape="1">
            <a:blip r:embed="rId2" cstate="email">
              <a:duotone>
                <a:schemeClr val="bg2">
                  <a:shade val="45000"/>
                  <a:satMod val="135000"/>
                </a:schemeClr>
                <a:prstClr val="white"/>
              </a:duotone>
              <a:alphaModFix am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dk1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文本占位符 8">
            <a:extLst>
              <a:ext uri="{FF2B5EF4-FFF2-40B4-BE49-F238E27FC236}">
                <a16:creationId xmlns:a16="http://schemas.microsoft.com/office/drawing/2014/main" id="{FDF03A82-401C-4A0E-BE21-BE588E87414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0400" y="1500188"/>
            <a:ext cx="2836562" cy="594626"/>
          </a:xfrm>
        </p:spPr>
        <p:txBody>
          <a:bodyPr>
            <a:normAutofit/>
          </a:bodyPr>
          <a:lstStyle>
            <a:lvl1pPr marL="0" indent="0" algn="r">
              <a:buFont typeface="+mj-lt"/>
              <a:buNone/>
              <a:defRPr sz="2400" b="1"/>
            </a:lvl1pPr>
            <a:lvl2pPr marL="457200" indent="0">
              <a:buFont typeface="+mj-ea"/>
              <a:buNone/>
              <a:defRPr/>
            </a:lvl2pPr>
            <a:lvl3pPr marL="1257300" indent="-342900">
              <a:buFont typeface="+mj-lt"/>
              <a:buAutoNum type="alphaLcParenR"/>
              <a:defRPr/>
            </a:lvl3pPr>
          </a:lstStyle>
          <a:p>
            <a:pPr lvl="0"/>
            <a:r>
              <a:rPr lang="en-US" altLang="zh-CN" dirty="0"/>
              <a:t>CONTENTS</a:t>
            </a:r>
            <a:endParaRPr lang="zh-CN" altLang="en-US" dirty="0"/>
          </a:p>
        </p:txBody>
      </p:sp>
      <p:sp>
        <p:nvSpPr>
          <p:cNvPr id="7" name="文本占位符 6">
            <a:extLst>
              <a:ext uri="{FF2B5EF4-FFF2-40B4-BE49-F238E27FC236}">
                <a16:creationId xmlns:a16="http://schemas.microsoft.com/office/drawing/2014/main" id="{0BEF0FD1-3ACE-43A8-AF57-CC0D436DC7D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47836" y="1500187"/>
            <a:ext cx="7871045" cy="4633913"/>
          </a:xfrm>
        </p:spPr>
        <p:txBody>
          <a:bodyPr/>
          <a:lstStyle>
            <a:lvl1pPr marL="342900" indent="-342900">
              <a:buFont typeface="+mj-lt"/>
              <a:buAutoNum type="arabicPeriod"/>
              <a:defRPr/>
            </a:lvl1pPr>
            <a:lvl2pPr marL="800100" indent="-342900">
              <a:buFont typeface="+mj-ea"/>
              <a:buAutoNum type="circleNumDbPlain"/>
              <a:defRPr/>
            </a:lvl2pPr>
            <a:lvl3pPr marL="1257300" indent="-342900">
              <a:buFont typeface="+mj-lt"/>
              <a:buAutoNum type="alphaLcParenR"/>
              <a:defRPr/>
            </a:lvl3pPr>
          </a:lstStyle>
          <a:p>
            <a:pPr lvl="0"/>
            <a:r>
              <a:rPr lang="en-US" altLang="zh-CN" dirty="0"/>
              <a:t>Click to 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CAEA95BB-0FD6-4D94-81DB-8D38069818E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6C2568E-3CA5-4FDE-A375-CB503A7EDE34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C4CC43B-9EB6-4465-8B1A-3F7180DAD0DF}" type="datetime1">
              <a:rPr lang="zh-CN" altLang="en-US" smtClean="0"/>
              <a:t>2025/1/17</a:t>
            </a:fld>
            <a:endParaRPr lang="en-US" altLang="zh-CN"/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5866F782-5852-4C4E-B3FE-2AD687E8AC1B}"/>
              </a:ext>
            </a:extLst>
          </p:cNvPr>
          <p:cNvCxnSpPr>
            <a:cxnSpLocks/>
          </p:cNvCxnSpPr>
          <p:nvPr userDrawn="1"/>
        </p:nvCxnSpPr>
        <p:spPr>
          <a:xfrm>
            <a:off x="3621019" y="1500188"/>
            <a:ext cx="0" cy="4633913"/>
          </a:xfrm>
          <a:prstGeom prst="line">
            <a:avLst/>
          </a:prstGeom>
          <a:solidFill>
            <a:srgbClr val="FFCC00"/>
          </a:solidFill>
          <a:ln w="31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任意多边形: 形状 10">
            <a:extLst>
              <a:ext uri="{FF2B5EF4-FFF2-40B4-BE49-F238E27FC236}">
                <a16:creationId xmlns:a16="http://schemas.microsoft.com/office/drawing/2014/main" id="{3CCCD118-A808-47B5-869B-310AF975DC9C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2626456" y="5219207"/>
            <a:ext cx="870506" cy="915667"/>
          </a:xfrm>
          <a:custGeom>
            <a:avLst/>
            <a:gdLst>
              <a:gd name="T0" fmla="*/ 3353 w 5127"/>
              <a:gd name="T1" fmla="*/ 1728 h 5401"/>
              <a:gd name="T2" fmla="*/ 2183 w 5127"/>
              <a:gd name="T3" fmla="*/ 1608 h 5401"/>
              <a:gd name="T4" fmla="*/ 3353 w 5127"/>
              <a:gd name="T5" fmla="*/ 1488 h 5401"/>
              <a:gd name="T6" fmla="*/ 3103 w 5127"/>
              <a:gd name="T7" fmla="*/ 2231 h 5401"/>
              <a:gd name="T8" fmla="*/ 3103 w 5127"/>
              <a:gd name="T9" fmla="*/ 1991 h 5401"/>
              <a:gd name="T10" fmla="*/ 2432 w 5127"/>
              <a:gd name="T11" fmla="*/ 2111 h 5401"/>
              <a:gd name="T12" fmla="*/ 3103 w 5127"/>
              <a:gd name="T13" fmla="*/ 2231 h 5401"/>
              <a:gd name="T14" fmla="*/ 3353 w 5127"/>
              <a:gd name="T15" fmla="*/ 2648 h 5401"/>
              <a:gd name="T16" fmla="*/ 2183 w 5127"/>
              <a:gd name="T17" fmla="*/ 2768 h 5401"/>
              <a:gd name="T18" fmla="*/ 3353 w 5127"/>
              <a:gd name="T19" fmla="*/ 2888 h 5401"/>
              <a:gd name="T20" fmla="*/ 2552 w 5127"/>
              <a:gd name="T21" fmla="*/ 3151 h 5401"/>
              <a:gd name="T22" fmla="*/ 2552 w 5127"/>
              <a:gd name="T23" fmla="*/ 3391 h 5401"/>
              <a:gd name="T24" fmla="*/ 3223 w 5127"/>
              <a:gd name="T25" fmla="*/ 3271 h 5401"/>
              <a:gd name="T26" fmla="*/ 2552 w 5127"/>
              <a:gd name="T27" fmla="*/ 3151 h 5401"/>
              <a:gd name="T28" fmla="*/ 4448 w 5127"/>
              <a:gd name="T29" fmla="*/ 1442 h 5401"/>
              <a:gd name="T30" fmla="*/ 4688 w 5127"/>
              <a:gd name="T31" fmla="*/ 1442 h 5401"/>
              <a:gd name="T32" fmla="*/ 3988 w 5127"/>
              <a:gd name="T33" fmla="*/ 0 h 5401"/>
              <a:gd name="T34" fmla="*/ 0 w 5127"/>
              <a:gd name="T35" fmla="*/ 604 h 5401"/>
              <a:gd name="T36" fmla="*/ 120 w 5127"/>
              <a:gd name="T37" fmla="*/ 1792 h 5401"/>
              <a:gd name="T38" fmla="*/ 686 w 5127"/>
              <a:gd name="T39" fmla="*/ 1672 h 5401"/>
              <a:gd name="T40" fmla="*/ 240 w 5127"/>
              <a:gd name="T41" fmla="*/ 1552 h 5401"/>
              <a:gd name="T42" fmla="*/ 604 w 5127"/>
              <a:gd name="T43" fmla="*/ 240 h 5401"/>
              <a:gd name="T44" fmla="*/ 968 w 5127"/>
              <a:gd name="T45" fmla="*/ 4179 h 5401"/>
              <a:gd name="T46" fmla="*/ 3904 w 5127"/>
              <a:gd name="T47" fmla="*/ 4879 h 5401"/>
              <a:gd name="T48" fmla="*/ 3904 w 5127"/>
              <a:gd name="T49" fmla="*/ 4639 h 5401"/>
              <a:gd name="T50" fmla="*/ 1208 w 5127"/>
              <a:gd name="T51" fmla="*/ 4179 h 5401"/>
              <a:gd name="T52" fmla="*/ 1086 w 5127"/>
              <a:gd name="T53" fmla="*/ 240 h 5401"/>
              <a:gd name="T54" fmla="*/ 4448 w 5127"/>
              <a:gd name="T55" fmla="*/ 700 h 5401"/>
              <a:gd name="T56" fmla="*/ 4568 w 5127"/>
              <a:gd name="T57" fmla="*/ 2000 h 5401"/>
              <a:gd name="T58" fmla="*/ 4568 w 5127"/>
              <a:gd name="T59" fmla="*/ 2240 h 5401"/>
              <a:gd name="T60" fmla="*/ 4887 w 5127"/>
              <a:gd name="T61" fmla="*/ 2340 h 5401"/>
              <a:gd name="T62" fmla="*/ 5007 w 5127"/>
              <a:gd name="T63" fmla="*/ 3838 h 5401"/>
              <a:gd name="T64" fmla="*/ 5127 w 5127"/>
              <a:gd name="T65" fmla="*/ 2340 h 5401"/>
              <a:gd name="T66" fmla="*/ 4568 w 5127"/>
              <a:gd name="T67" fmla="*/ 5139 h 5401"/>
              <a:gd name="T68" fmla="*/ 4448 w 5127"/>
              <a:gd name="T69" fmla="*/ 5281 h 5401"/>
              <a:gd name="T70" fmla="*/ 4688 w 5127"/>
              <a:gd name="T71" fmla="*/ 5281 h 5401"/>
              <a:gd name="T72" fmla="*/ 4568 w 5127"/>
              <a:gd name="T73" fmla="*/ 5139 h 5401"/>
              <a:gd name="T74" fmla="*/ 4448 w 5127"/>
              <a:gd name="T75" fmla="*/ 2559 h 5401"/>
              <a:gd name="T76" fmla="*/ 4568 w 5127"/>
              <a:gd name="T77" fmla="*/ 4974 h 5401"/>
              <a:gd name="T78" fmla="*/ 4688 w 5127"/>
              <a:gd name="T79" fmla="*/ 2559 h 5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127" h="5401">
                <a:moveTo>
                  <a:pt x="3473" y="1608"/>
                </a:moveTo>
                <a:cubicBezTo>
                  <a:pt x="3473" y="1674"/>
                  <a:pt x="3419" y="1728"/>
                  <a:pt x="3353" y="1728"/>
                </a:cubicBezTo>
                <a:lnTo>
                  <a:pt x="2303" y="1728"/>
                </a:lnTo>
                <a:cubicBezTo>
                  <a:pt x="2236" y="1728"/>
                  <a:pt x="2183" y="1674"/>
                  <a:pt x="2183" y="1608"/>
                </a:cubicBezTo>
                <a:cubicBezTo>
                  <a:pt x="2183" y="1542"/>
                  <a:pt x="2236" y="1488"/>
                  <a:pt x="2303" y="1488"/>
                </a:cubicBezTo>
                <a:lnTo>
                  <a:pt x="3353" y="1488"/>
                </a:lnTo>
                <a:cubicBezTo>
                  <a:pt x="3419" y="1488"/>
                  <a:pt x="3473" y="1542"/>
                  <a:pt x="3473" y="1608"/>
                </a:cubicBezTo>
                <a:close/>
                <a:moveTo>
                  <a:pt x="3103" y="2231"/>
                </a:moveTo>
                <a:cubicBezTo>
                  <a:pt x="3170" y="2231"/>
                  <a:pt x="3223" y="2178"/>
                  <a:pt x="3223" y="2111"/>
                </a:cubicBezTo>
                <a:cubicBezTo>
                  <a:pt x="3223" y="2045"/>
                  <a:pt x="3170" y="1991"/>
                  <a:pt x="3103" y="1991"/>
                </a:cubicBezTo>
                <a:lnTo>
                  <a:pt x="2552" y="1991"/>
                </a:lnTo>
                <a:cubicBezTo>
                  <a:pt x="2486" y="1991"/>
                  <a:pt x="2432" y="2045"/>
                  <a:pt x="2432" y="2111"/>
                </a:cubicBezTo>
                <a:cubicBezTo>
                  <a:pt x="2432" y="2178"/>
                  <a:pt x="2486" y="2231"/>
                  <a:pt x="2552" y="2231"/>
                </a:cubicBezTo>
                <a:lnTo>
                  <a:pt x="3103" y="2231"/>
                </a:lnTo>
                <a:close/>
                <a:moveTo>
                  <a:pt x="3473" y="2768"/>
                </a:moveTo>
                <a:cubicBezTo>
                  <a:pt x="3473" y="2701"/>
                  <a:pt x="3419" y="2648"/>
                  <a:pt x="3353" y="2648"/>
                </a:cubicBezTo>
                <a:lnTo>
                  <a:pt x="2303" y="2648"/>
                </a:lnTo>
                <a:cubicBezTo>
                  <a:pt x="2236" y="2648"/>
                  <a:pt x="2183" y="2701"/>
                  <a:pt x="2183" y="2768"/>
                </a:cubicBezTo>
                <a:cubicBezTo>
                  <a:pt x="2183" y="2834"/>
                  <a:pt x="2236" y="2888"/>
                  <a:pt x="2303" y="2888"/>
                </a:cubicBezTo>
                <a:lnTo>
                  <a:pt x="3353" y="2888"/>
                </a:lnTo>
                <a:cubicBezTo>
                  <a:pt x="3419" y="2888"/>
                  <a:pt x="3473" y="2834"/>
                  <a:pt x="3473" y="2768"/>
                </a:cubicBezTo>
                <a:close/>
                <a:moveTo>
                  <a:pt x="2552" y="3151"/>
                </a:moveTo>
                <a:cubicBezTo>
                  <a:pt x="2486" y="3151"/>
                  <a:pt x="2432" y="3205"/>
                  <a:pt x="2432" y="3271"/>
                </a:cubicBezTo>
                <a:cubicBezTo>
                  <a:pt x="2432" y="3338"/>
                  <a:pt x="2486" y="3391"/>
                  <a:pt x="2552" y="3391"/>
                </a:cubicBezTo>
                <a:lnTo>
                  <a:pt x="3103" y="3391"/>
                </a:lnTo>
                <a:cubicBezTo>
                  <a:pt x="3170" y="3391"/>
                  <a:pt x="3223" y="3338"/>
                  <a:pt x="3223" y="3271"/>
                </a:cubicBezTo>
                <a:cubicBezTo>
                  <a:pt x="3223" y="3205"/>
                  <a:pt x="3170" y="3151"/>
                  <a:pt x="3103" y="3151"/>
                </a:cubicBezTo>
                <a:lnTo>
                  <a:pt x="2552" y="3151"/>
                </a:lnTo>
                <a:close/>
                <a:moveTo>
                  <a:pt x="4448" y="700"/>
                </a:moveTo>
                <a:lnTo>
                  <a:pt x="4448" y="1442"/>
                </a:lnTo>
                <a:cubicBezTo>
                  <a:pt x="4448" y="1509"/>
                  <a:pt x="4501" y="1562"/>
                  <a:pt x="4568" y="1562"/>
                </a:cubicBezTo>
                <a:cubicBezTo>
                  <a:pt x="4634" y="1562"/>
                  <a:pt x="4688" y="1509"/>
                  <a:pt x="4688" y="1442"/>
                </a:cubicBezTo>
                <a:lnTo>
                  <a:pt x="4688" y="700"/>
                </a:lnTo>
                <a:cubicBezTo>
                  <a:pt x="4688" y="314"/>
                  <a:pt x="4374" y="0"/>
                  <a:pt x="3988" y="0"/>
                </a:cubicBezTo>
                <a:lnTo>
                  <a:pt x="604" y="0"/>
                </a:lnTo>
                <a:cubicBezTo>
                  <a:pt x="271" y="0"/>
                  <a:pt x="0" y="271"/>
                  <a:pt x="0" y="604"/>
                </a:cubicBezTo>
                <a:lnTo>
                  <a:pt x="0" y="1672"/>
                </a:lnTo>
                <a:cubicBezTo>
                  <a:pt x="0" y="1738"/>
                  <a:pt x="53" y="1792"/>
                  <a:pt x="120" y="1792"/>
                </a:cubicBezTo>
                <a:lnTo>
                  <a:pt x="566" y="1792"/>
                </a:lnTo>
                <a:cubicBezTo>
                  <a:pt x="632" y="1792"/>
                  <a:pt x="686" y="1738"/>
                  <a:pt x="686" y="1672"/>
                </a:cubicBezTo>
                <a:cubicBezTo>
                  <a:pt x="686" y="1606"/>
                  <a:pt x="632" y="1552"/>
                  <a:pt x="566" y="1552"/>
                </a:cubicBezTo>
                <a:lnTo>
                  <a:pt x="240" y="1552"/>
                </a:lnTo>
                <a:lnTo>
                  <a:pt x="240" y="604"/>
                </a:lnTo>
                <a:cubicBezTo>
                  <a:pt x="240" y="403"/>
                  <a:pt x="403" y="240"/>
                  <a:pt x="604" y="240"/>
                </a:cubicBezTo>
                <a:cubicBezTo>
                  <a:pt x="805" y="240"/>
                  <a:pt x="968" y="403"/>
                  <a:pt x="968" y="604"/>
                </a:cubicBezTo>
                <a:lnTo>
                  <a:pt x="968" y="4179"/>
                </a:lnTo>
                <a:cubicBezTo>
                  <a:pt x="968" y="4565"/>
                  <a:pt x="1282" y="4879"/>
                  <a:pt x="1668" y="4879"/>
                </a:cubicBezTo>
                <a:lnTo>
                  <a:pt x="3904" y="4879"/>
                </a:lnTo>
                <a:cubicBezTo>
                  <a:pt x="3970" y="4879"/>
                  <a:pt x="4024" y="4825"/>
                  <a:pt x="4024" y="4759"/>
                </a:cubicBezTo>
                <a:cubicBezTo>
                  <a:pt x="4024" y="4693"/>
                  <a:pt x="3970" y="4639"/>
                  <a:pt x="3904" y="4639"/>
                </a:cubicBezTo>
                <a:lnTo>
                  <a:pt x="1668" y="4639"/>
                </a:lnTo>
                <a:cubicBezTo>
                  <a:pt x="1415" y="4639"/>
                  <a:pt x="1208" y="4433"/>
                  <a:pt x="1208" y="4179"/>
                </a:cubicBezTo>
                <a:lnTo>
                  <a:pt x="1208" y="604"/>
                </a:lnTo>
                <a:cubicBezTo>
                  <a:pt x="1208" y="468"/>
                  <a:pt x="1163" y="341"/>
                  <a:pt x="1086" y="240"/>
                </a:cubicBezTo>
                <a:lnTo>
                  <a:pt x="3988" y="240"/>
                </a:lnTo>
                <a:cubicBezTo>
                  <a:pt x="4241" y="240"/>
                  <a:pt x="4448" y="446"/>
                  <a:pt x="4448" y="700"/>
                </a:cubicBezTo>
                <a:close/>
                <a:moveTo>
                  <a:pt x="4787" y="2000"/>
                </a:moveTo>
                <a:lnTo>
                  <a:pt x="4568" y="2000"/>
                </a:lnTo>
                <a:cubicBezTo>
                  <a:pt x="4501" y="2000"/>
                  <a:pt x="4448" y="2054"/>
                  <a:pt x="4448" y="2120"/>
                </a:cubicBezTo>
                <a:cubicBezTo>
                  <a:pt x="4448" y="2187"/>
                  <a:pt x="4501" y="2240"/>
                  <a:pt x="4568" y="2240"/>
                </a:cubicBezTo>
                <a:lnTo>
                  <a:pt x="4787" y="2240"/>
                </a:lnTo>
                <a:cubicBezTo>
                  <a:pt x="4842" y="2240"/>
                  <a:pt x="4887" y="2285"/>
                  <a:pt x="4887" y="2340"/>
                </a:cubicBezTo>
                <a:lnTo>
                  <a:pt x="4887" y="3718"/>
                </a:lnTo>
                <a:cubicBezTo>
                  <a:pt x="4887" y="3785"/>
                  <a:pt x="4941" y="3838"/>
                  <a:pt x="5007" y="3838"/>
                </a:cubicBezTo>
                <a:cubicBezTo>
                  <a:pt x="5073" y="3838"/>
                  <a:pt x="5127" y="3785"/>
                  <a:pt x="5127" y="3718"/>
                </a:cubicBezTo>
                <a:lnTo>
                  <a:pt x="5127" y="2340"/>
                </a:lnTo>
                <a:cubicBezTo>
                  <a:pt x="5127" y="2153"/>
                  <a:pt x="4975" y="2000"/>
                  <a:pt x="4787" y="2000"/>
                </a:cubicBezTo>
                <a:close/>
                <a:moveTo>
                  <a:pt x="4568" y="5139"/>
                </a:moveTo>
                <a:cubicBezTo>
                  <a:pt x="4501" y="5139"/>
                  <a:pt x="4448" y="5193"/>
                  <a:pt x="4448" y="5259"/>
                </a:cubicBezTo>
                <a:lnTo>
                  <a:pt x="4448" y="5281"/>
                </a:lnTo>
                <a:cubicBezTo>
                  <a:pt x="4448" y="5347"/>
                  <a:pt x="4501" y="5401"/>
                  <a:pt x="4568" y="5401"/>
                </a:cubicBezTo>
                <a:cubicBezTo>
                  <a:pt x="4634" y="5401"/>
                  <a:pt x="4688" y="5347"/>
                  <a:pt x="4688" y="5281"/>
                </a:cubicBezTo>
                <a:lnTo>
                  <a:pt x="4688" y="5259"/>
                </a:lnTo>
                <a:cubicBezTo>
                  <a:pt x="4688" y="5193"/>
                  <a:pt x="4634" y="5139"/>
                  <a:pt x="4568" y="5139"/>
                </a:cubicBezTo>
                <a:close/>
                <a:moveTo>
                  <a:pt x="4568" y="2439"/>
                </a:moveTo>
                <a:cubicBezTo>
                  <a:pt x="4501" y="2439"/>
                  <a:pt x="4448" y="2492"/>
                  <a:pt x="4448" y="2559"/>
                </a:cubicBezTo>
                <a:lnTo>
                  <a:pt x="4448" y="4854"/>
                </a:lnTo>
                <a:cubicBezTo>
                  <a:pt x="4448" y="4920"/>
                  <a:pt x="4501" y="4974"/>
                  <a:pt x="4568" y="4974"/>
                </a:cubicBezTo>
                <a:cubicBezTo>
                  <a:pt x="4634" y="4974"/>
                  <a:pt x="4688" y="4920"/>
                  <a:pt x="4688" y="4854"/>
                </a:cubicBezTo>
                <a:lnTo>
                  <a:pt x="4688" y="2559"/>
                </a:lnTo>
                <a:cubicBezTo>
                  <a:pt x="4688" y="2492"/>
                  <a:pt x="4634" y="2439"/>
                  <a:pt x="4568" y="2439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8A735AF5-C655-447E-B2E4-90D92AD7CC2F}"/>
              </a:ext>
            </a:extLst>
          </p:cNvPr>
          <p:cNvGrpSpPr/>
          <p:nvPr userDrawn="1"/>
        </p:nvGrpSpPr>
        <p:grpSpPr>
          <a:xfrm flipH="1" flipV="1">
            <a:off x="10033000" y="4342169"/>
            <a:ext cx="2175086" cy="2768839"/>
            <a:chOff x="-1083009" y="-1005135"/>
            <a:chExt cx="3232530" cy="4114943"/>
          </a:xfrm>
          <a:solidFill>
            <a:schemeClr val="accent1">
              <a:alpha val="50000"/>
            </a:schemeClr>
          </a:solidFill>
        </p:grpSpPr>
        <p:sp>
          <p:nvSpPr>
            <p:cNvPr id="14" name="任意多边形: 形状 13">
              <a:extLst>
                <a:ext uri="{FF2B5EF4-FFF2-40B4-BE49-F238E27FC236}">
                  <a16:creationId xmlns:a16="http://schemas.microsoft.com/office/drawing/2014/main" id="{62862A72-F18E-4CF8-95BF-EEBAE3CC1AB7}"/>
                </a:ext>
              </a:extLst>
            </p:cNvPr>
            <p:cNvSpPr/>
            <p:nvPr/>
          </p:nvSpPr>
          <p:spPr>
            <a:xfrm>
              <a:off x="-1083009" y="-618098"/>
              <a:ext cx="576058" cy="576058"/>
            </a:xfrm>
            <a:custGeom>
              <a:avLst/>
              <a:gdLst>
                <a:gd name="connsiteX0" fmla="*/ 0 w 238029"/>
                <a:gd name="connsiteY0" fmla="*/ 238030 h 238029"/>
                <a:gd name="connsiteX1" fmla="*/ 238030 w 238029"/>
                <a:gd name="connsiteY1" fmla="*/ 0 h 238029"/>
                <a:gd name="connsiteX2" fmla="*/ 0 w 238029"/>
                <a:gd name="connsiteY2" fmla="*/ 0 h 238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029" h="238029">
                  <a:moveTo>
                    <a:pt x="0" y="238030"/>
                  </a:moveTo>
                  <a:lnTo>
                    <a:pt x="23803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5" name="任意多边形: 形状 14">
              <a:extLst>
                <a:ext uri="{FF2B5EF4-FFF2-40B4-BE49-F238E27FC236}">
                  <a16:creationId xmlns:a16="http://schemas.microsoft.com/office/drawing/2014/main" id="{2E4F28FA-0E2A-4016-A087-0C62AED555A8}"/>
                </a:ext>
              </a:extLst>
            </p:cNvPr>
            <p:cNvSpPr/>
            <p:nvPr/>
          </p:nvSpPr>
          <p:spPr>
            <a:xfrm>
              <a:off x="-1083009" y="-583982"/>
              <a:ext cx="381502" cy="1052076"/>
            </a:xfrm>
            <a:custGeom>
              <a:avLst/>
              <a:gdLst>
                <a:gd name="connsiteX0" fmla="*/ 0 w 157638"/>
                <a:gd name="connsiteY0" fmla="*/ 434721 h 434721"/>
                <a:gd name="connsiteX1" fmla="*/ 157639 w 157638"/>
                <a:gd name="connsiteY1" fmla="*/ 277178 h 434721"/>
                <a:gd name="connsiteX2" fmla="*/ 157544 w 157638"/>
                <a:gd name="connsiteY2" fmla="*/ 0 h 434721"/>
                <a:gd name="connsiteX3" fmla="*/ 0 w 157638"/>
                <a:gd name="connsiteY3" fmla="*/ 157544 h 434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638" h="434721">
                  <a:moveTo>
                    <a:pt x="0" y="434721"/>
                  </a:moveTo>
                  <a:lnTo>
                    <a:pt x="157639" y="277178"/>
                  </a:lnTo>
                  <a:lnTo>
                    <a:pt x="157544" y="0"/>
                  </a:lnTo>
                  <a:lnTo>
                    <a:pt x="0" y="1575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6" name="任意多边形: 形状 15">
              <a:extLst>
                <a:ext uri="{FF2B5EF4-FFF2-40B4-BE49-F238E27FC236}">
                  <a16:creationId xmlns:a16="http://schemas.microsoft.com/office/drawing/2014/main" id="{126FB535-A1CE-495C-A8E1-367430344430}"/>
                </a:ext>
              </a:extLst>
            </p:cNvPr>
            <p:cNvSpPr/>
            <p:nvPr/>
          </p:nvSpPr>
          <p:spPr>
            <a:xfrm>
              <a:off x="-1007170" y="-258493"/>
              <a:ext cx="251954" cy="251954"/>
            </a:xfrm>
            <a:custGeom>
              <a:avLst/>
              <a:gdLst>
                <a:gd name="connsiteX0" fmla="*/ 38291 w 104108"/>
                <a:gd name="connsiteY0" fmla="*/ 104108 h 104108"/>
                <a:gd name="connsiteX1" fmla="*/ 104108 w 104108"/>
                <a:gd name="connsiteY1" fmla="*/ 38291 h 104108"/>
                <a:gd name="connsiteX2" fmla="*/ 104108 w 104108"/>
                <a:gd name="connsiteY2" fmla="*/ 0 h 104108"/>
                <a:gd name="connsiteX3" fmla="*/ 0 w 104108"/>
                <a:gd name="connsiteY3" fmla="*/ 104108 h 104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108" h="104108">
                  <a:moveTo>
                    <a:pt x="38291" y="104108"/>
                  </a:moveTo>
                  <a:lnTo>
                    <a:pt x="104108" y="38291"/>
                  </a:lnTo>
                  <a:lnTo>
                    <a:pt x="104108" y="0"/>
                  </a:lnTo>
                  <a:lnTo>
                    <a:pt x="0" y="1041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7" name="任意多边形: 形状 16">
              <a:extLst>
                <a:ext uri="{FF2B5EF4-FFF2-40B4-BE49-F238E27FC236}">
                  <a16:creationId xmlns:a16="http://schemas.microsoft.com/office/drawing/2014/main" id="{0D8BDE29-3A32-48E9-8D8C-F3AF143BD529}"/>
                </a:ext>
              </a:extLst>
            </p:cNvPr>
            <p:cNvSpPr/>
            <p:nvPr/>
          </p:nvSpPr>
          <p:spPr>
            <a:xfrm>
              <a:off x="-1083009" y="959555"/>
              <a:ext cx="645905" cy="2150253"/>
            </a:xfrm>
            <a:custGeom>
              <a:avLst/>
              <a:gdLst>
                <a:gd name="connsiteX0" fmla="*/ 0 w 266890"/>
                <a:gd name="connsiteY0" fmla="*/ 888492 h 888491"/>
                <a:gd name="connsiteX1" fmla="*/ 266891 w 266890"/>
                <a:gd name="connsiteY1" fmla="*/ 621602 h 888491"/>
                <a:gd name="connsiteX2" fmla="*/ 266891 w 266890"/>
                <a:gd name="connsiteY2" fmla="*/ 0 h 888491"/>
                <a:gd name="connsiteX3" fmla="*/ 0 w 266890"/>
                <a:gd name="connsiteY3" fmla="*/ 266890 h 8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90" h="888491">
                  <a:moveTo>
                    <a:pt x="0" y="888492"/>
                  </a:moveTo>
                  <a:lnTo>
                    <a:pt x="266891" y="621602"/>
                  </a:lnTo>
                  <a:lnTo>
                    <a:pt x="266891" y="0"/>
                  </a:lnTo>
                  <a:lnTo>
                    <a:pt x="0" y="2668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8" name="任意多边形: 形状 17">
              <a:extLst>
                <a:ext uri="{FF2B5EF4-FFF2-40B4-BE49-F238E27FC236}">
                  <a16:creationId xmlns:a16="http://schemas.microsoft.com/office/drawing/2014/main" id="{0DA861EE-3887-49EE-BD8A-529A6D6438B6}"/>
                </a:ext>
              </a:extLst>
            </p:cNvPr>
            <p:cNvSpPr/>
            <p:nvPr/>
          </p:nvSpPr>
          <p:spPr>
            <a:xfrm>
              <a:off x="-812844" y="-878120"/>
              <a:ext cx="222677" cy="222677"/>
            </a:xfrm>
            <a:custGeom>
              <a:avLst/>
              <a:gdLst>
                <a:gd name="connsiteX0" fmla="*/ 33814 w 92011"/>
                <a:gd name="connsiteY0" fmla="*/ 92012 h 92011"/>
                <a:gd name="connsiteX1" fmla="*/ 92011 w 92011"/>
                <a:gd name="connsiteY1" fmla="*/ 33909 h 92011"/>
                <a:gd name="connsiteX2" fmla="*/ 92011 w 92011"/>
                <a:gd name="connsiteY2" fmla="*/ 0 h 92011"/>
                <a:gd name="connsiteX3" fmla="*/ 0 w 92011"/>
                <a:gd name="connsiteY3" fmla="*/ 92012 h 9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011" h="92011">
                  <a:moveTo>
                    <a:pt x="33814" y="92012"/>
                  </a:moveTo>
                  <a:lnTo>
                    <a:pt x="92011" y="33909"/>
                  </a:lnTo>
                  <a:lnTo>
                    <a:pt x="92011" y="0"/>
                  </a:lnTo>
                  <a:lnTo>
                    <a:pt x="0" y="92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9" name="任意多边形: 形状 18">
              <a:extLst>
                <a:ext uri="{FF2B5EF4-FFF2-40B4-BE49-F238E27FC236}">
                  <a16:creationId xmlns:a16="http://schemas.microsoft.com/office/drawing/2014/main" id="{9BF6F077-9947-4911-BDC4-D94BBEA8C337}"/>
                </a:ext>
              </a:extLst>
            </p:cNvPr>
            <p:cNvSpPr/>
            <p:nvPr/>
          </p:nvSpPr>
          <p:spPr>
            <a:xfrm>
              <a:off x="-1083009" y="-725750"/>
              <a:ext cx="1625138" cy="2994864"/>
            </a:xfrm>
            <a:custGeom>
              <a:avLst/>
              <a:gdLst>
                <a:gd name="connsiteX0" fmla="*/ 0 w 671512"/>
                <a:gd name="connsiteY0" fmla="*/ 1237488 h 1237487"/>
                <a:gd name="connsiteX1" fmla="*/ 671513 w 671512"/>
                <a:gd name="connsiteY1" fmla="*/ 565976 h 1237487"/>
                <a:gd name="connsiteX2" fmla="*/ 671513 w 671512"/>
                <a:gd name="connsiteY2" fmla="*/ 0 h 1237487"/>
                <a:gd name="connsiteX3" fmla="*/ 0 w 671512"/>
                <a:gd name="connsiteY3" fmla="*/ 671608 h 123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512" h="1237487">
                  <a:moveTo>
                    <a:pt x="0" y="1237488"/>
                  </a:moveTo>
                  <a:lnTo>
                    <a:pt x="671513" y="565976"/>
                  </a:lnTo>
                  <a:lnTo>
                    <a:pt x="671513" y="0"/>
                  </a:lnTo>
                  <a:lnTo>
                    <a:pt x="0" y="6716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0" name="任意多边形: 形状 19">
              <a:extLst>
                <a:ext uri="{FF2B5EF4-FFF2-40B4-BE49-F238E27FC236}">
                  <a16:creationId xmlns:a16="http://schemas.microsoft.com/office/drawing/2014/main" id="{2CC1D67B-4B5D-4C8C-B70F-E8D3387A4BFD}"/>
                </a:ext>
              </a:extLst>
            </p:cNvPr>
            <p:cNvSpPr/>
            <p:nvPr/>
          </p:nvSpPr>
          <p:spPr>
            <a:xfrm>
              <a:off x="-1083009" y="288292"/>
              <a:ext cx="1508728" cy="1508728"/>
            </a:xfrm>
            <a:custGeom>
              <a:avLst/>
              <a:gdLst>
                <a:gd name="connsiteX0" fmla="*/ 0 w 623411"/>
                <a:gd name="connsiteY0" fmla="*/ 623411 h 623411"/>
                <a:gd name="connsiteX1" fmla="*/ 623411 w 623411"/>
                <a:gd name="connsiteY1" fmla="*/ 0 h 623411"/>
                <a:gd name="connsiteX2" fmla="*/ 211550 w 623411"/>
                <a:gd name="connsiteY2" fmla="*/ 0 h 623411"/>
                <a:gd name="connsiteX3" fmla="*/ 0 w 623411"/>
                <a:gd name="connsiteY3" fmla="*/ 211550 h 623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3411" h="623411">
                  <a:moveTo>
                    <a:pt x="0" y="623411"/>
                  </a:moveTo>
                  <a:lnTo>
                    <a:pt x="623411" y="0"/>
                  </a:lnTo>
                  <a:lnTo>
                    <a:pt x="211550" y="0"/>
                  </a:lnTo>
                  <a:lnTo>
                    <a:pt x="0" y="2115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1" name="任意多边形: 形状 20">
              <a:extLst>
                <a:ext uri="{FF2B5EF4-FFF2-40B4-BE49-F238E27FC236}">
                  <a16:creationId xmlns:a16="http://schemas.microsoft.com/office/drawing/2014/main" id="{E3B91CC2-DEB5-41D6-A87C-9BB643F0D955}"/>
                </a:ext>
              </a:extLst>
            </p:cNvPr>
            <p:cNvSpPr/>
            <p:nvPr/>
          </p:nvSpPr>
          <p:spPr>
            <a:xfrm>
              <a:off x="-1083009" y="-917999"/>
              <a:ext cx="2160627" cy="2160395"/>
            </a:xfrm>
            <a:custGeom>
              <a:avLst/>
              <a:gdLst>
                <a:gd name="connsiteX0" fmla="*/ 272320 w 892778"/>
                <a:gd name="connsiteY0" fmla="*/ 0 h 892682"/>
                <a:gd name="connsiteX1" fmla="*/ 0 w 892778"/>
                <a:gd name="connsiteY1" fmla="*/ 272320 h 892682"/>
                <a:gd name="connsiteX2" fmla="*/ 0 w 892778"/>
                <a:gd name="connsiteY2" fmla="*/ 892683 h 892682"/>
                <a:gd name="connsiteX3" fmla="*/ 892778 w 892778"/>
                <a:gd name="connsiteY3" fmla="*/ 0 h 8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2778" h="892682">
                  <a:moveTo>
                    <a:pt x="272320" y="0"/>
                  </a:moveTo>
                  <a:lnTo>
                    <a:pt x="0" y="272320"/>
                  </a:lnTo>
                  <a:lnTo>
                    <a:pt x="0" y="892683"/>
                  </a:lnTo>
                  <a:lnTo>
                    <a:pt x="892778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2" name="任意多边形: 形状 21">
              <a:extLst>
                <a:ext uri="{FF2B5EF4-FFF2-40B4-BE49-F238E27FC236}">
                  <a16:creationId xmlns:a16="http://schemas.microsoft.com/office/drawing/2014/main" id="{3514FA1D-3DAD-4859-A017-DBC355B65CE6}"/>
                </a:ext>
              </a:extLst>
            </p:cNvPr>
            <p:cNvSpPr/>
            <p:nvPr/>
          </p:nvSpPr>
          <p:spPr>
            <a:xfrm>
              <a:off x="870616" y="-617868"/>
              <a:ext cx="597728" cy="597728"/>
            </a:xfrm>
            <a:custGeom>
              <a:avLst/>
              <a:gdLst>
                <a:gd name="connsiteX0" fmla="*/ 156115 w 246983"/>
                <a:gd name="connsiteY0" fmla="*/ 0 h 246983"/>
                <a:gd name="connsiteX1" fmla="*/ 0 w 246983"/>
                <a:gd name="connsiteY1" fmla="*/ 156210 h 246983"/>
                <a:gd name="connsiteX2" fmla="*/ 0 w 246983"/>
                <a:gd name="connsiteY2" fmla="*/ 246983 h 246983"/>
                <a:gd name="connsiteX3" fmla="*/ 246983 w 246983"/>
                <a:gd name="connsiteY3" fmla="*/ 0 h 24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983" h="246983">
                  <a:moveTo>
                    <a:pt x="156115" y="0"/>
                  </a:moveTo>
                  <a:lnTo>
                    <a:pt x="0" y="156210"/>
                  </a:lnTo>
                  <a:lnTo>
                    <a:pt x="0" y="246983"/>
                  </a:lnTo>
                  <a:lnTo>
                    <a:pt x="2469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3" name="任意多边形: 形状 22">
              <a:extLst>
                <a:ext uri="{FF2B5EF4-FFF2-40B4-BE49-F238E27FC236}">
                  <a16:creationId xmlns:a16="http://schemas.microsoft.com/office/drawing/2014/main" id="{C64D298D-5731-4D31-BFAC-942198430E89}"/>
                </a:ext>
              </a:extLst>
            </p:cNvPr>
            <p:cNvSpPr/>
            <p:nvPr/>
          </p:nvSpPr>
          <p:spPr>
            <a:xfrm>
              <a:off x="332820" y="-891491"/>
              <a:ext cx="156519" cy="156289"/>
            </a:xfrm>
            <a:custGeom>
              <a:avLst/>
              <a:gdLst>
                <a:gd name="connsiteX0" fmla="*/ 40958 w 64674"/>
                <a:gd name="connsiteY0" fmla="*/ 0 h 64579"/>
                <a:gd name="connsiteX1" fmla="*/ 0 w 64674"/>
                <a:gd name="connsiteY1" fmla="*/ 40862 h 64579"/>
                <a:gd name="connsiteX2" fmla="*/ 0 w 64674"/>
                <a:gd name="connsiteY2" fmla="*/ 64580 h 64579"/>
                <a:gd name="connsiteX3" fmla="*/ 64675 w 64674"/>
                <a:gd name="connsiteY3" fmla="*/ 0 h 6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74" h="64579">
                  <a:moveTo>
                    <a:pt x="40958" y="0"/>
                  </a:moveTo>
                  <a:lnTo>
                    <a:pt x="0" y="40862"/>
                  </a:lnTo>
                  <a:lnTo>
                    <a:pt x="0" y="64580"/>
                  </a:lnTo>
                  <a:lnTo>
                    <a:pt x="6467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4" name="任意多边形: 形状 23">
              <a:extLst>
                <a:ext uri="{FF2B5EF4-FFF2-40B4-BE49-F238E27FC236}">
                  <a16:creationId xmlns:a16="http://schemas.microsoft.com/office/drawing/2014/main" id="{172FB3D2-2DA5-489B-A610-0A4F2630DCC5}"/>
                </a:ext>
              </a:extLst>
            </p:cNvPr>
            <p:cNvSpPr/>
            <p:nvPr/>
          </p:nvSpPr>
          <p:spPr>
            <a:xfrm>
              <a:off x="-1083009" y="-917999"/>
              <a:ext cx="577672" cy="2371551"/>
            </a:xfrm>
            <a:custGeom>
              <a:avLst/>
              <a:gdLst>
                <a:gd name="connsiteX0" fmla="*/ 95441 w 238696"/>
                <a:gd name="connsiteY0" fmla="*/ 0 h 979932"/>
                <a:gd name="connsiteX1" fmla="*/ 0 w 238696"/>
                <a:gd name="connsiteY1" fmla="*/ 95345 h 979932"/>
                <a:gd name="connsiteX2" fmla="*/ 0 w 238696"/>
                <a:gd name="connsiteY2" fmla="*/ 979932 h 979932"/>
                <a:gd name="connsiteX3" fmla="*/ 238697 w 238696"/>
                <a:gd name="connsiteY3" fmla="*/ 741236 h 979932"/>
                <a:gd name="connsiteX4" fmla="*/ 238697 w 238696"/>
                <a:gd name="connsiteY4" fmla="*/ 0 h 97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96" h="979932">
                  <a:moveTo>
                    <a:pt x="95441" y="0"/>
                  </a:moveTo>
                  <a:lnTo>
                    <a:pt x="0" y="95345"/>
                  </a:lnTo>
                  <a:lnTo>
                    <a:pt x="0" y="979932"/>
                  </a:lnTo>
                  <a:lnTo>
                    <a:pt x="238697" y="741236"/>
                  </a:lnTo>
                  <a:lnTo>
                    <a:pt x="23869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5" name="任意多边形: 形状 24">
              <a:extLst>
                <a:ext uri="{FF2B5EF4-FFF2-40B4-BE49-F238E27FC236}">
                  <a16:creationId xmlns:a16="http://schemas.microsoft.com/office/drawing/2014/main" id="{512410B3-6728-4A0B-9451-3FEB35BAC6BF}"/>
                </a:ext>
              </a:extLst>
            </p:cNvPr>
            <p:cNvSpPr/>
            <p:nvPr/>
          </p:nvSpPr>
          <p:spPr>
            <a:xfrm>
              <a:off x="-1059727" y="-917999"/>
              <a:ext cx="372974" cy="82294"/>
            </a:xfrm>
            <a:custGeom>
              <a:avLst/>
              <a:gdLst>
                <a:gd name="connsiteX0" fmla="*/ 34004 w 154114"/>
                <a:gd name="connsiteY0" fmla="*/ 0 h 34004"/>
                <a:gd name="connsiteX1" fmla="*/ 0 w 154114"/>
                <a:gd name="connsiteY1" fmla="*/ 34004 h 34004"/>
                <a:gd name="connsiteX2" fmla="*/ 120110 w 154114"/>
                <a:gd name="connsiteY2" fmla="*/ 34004 h 34004"/>
                <a:gd name="connsiteX3" fmla="*/ 154115 w 154114"/>
                <a:gd name="connsiteY3" fmla="*/ 0 h 3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114" h="34004">
                  <a:moveTo>
                    <a:pt x="34004" y="0"/>
                  </a:moveTo>
                  <a:lnTo>
                    <a:pt x="0" y="34004"/>
                  </a:lnTo>
                  <a:lnTo>
                    <a:pt x="120110" y="34004"/>
                  </a:lnTo>
                  <a:lnTo>
                    <a:pt x="15411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6" name="任意多边形: 形状 25">
              <a:extLst>
                <a:ext uri="{FF2B5EF4-FFF2-40B4-BE49-F238E27FC236}">
                  <a16:creationId xmlns:a16="http://schemas.microsoft.com/office/drawing/2014/main" id="{8BFCC086-C433-47BA-9A90-70A36825145E}"/>
                </a:ext>
              </a:extLst>
            </p:cNvPr>
            <p:cNvSpPr/>
            <p:nvPr/>
          </p:nvSpPr>
          <p:spPr>
            <a:xfrm>
              <a:off x="-794403" y="-917999"/>
              <a:ext cx="1330537" cy="425532"/>
            </a:xfrm>
            <a:custGeom>
              <a:avLst/>
              <a:gdLst>
                <a:gd name="connsiteX0" fmla="*/ 175927 w 549782"/>
                <a:gd name="connsiteY0" fmla="*/ 0 h 175831"/>
                <a:gd name="connsiteX1" fmla="*/ 0 w 549782"/>
                <a:gd name="connsiteY1" fmla="*/ 175832 h 175831"/>
                <a:gd name="connsiteX2" fmla="*/ 373856 w 549782"/>
                <a:gd name="connsiteY2" fmla="*/ 175832 h 175831"/>
                <a:gd name="connsiteX3" fmla="*/ 549783 w 549782"/>
                <a:gd name="connsiteY3" fmla="*/ 0 h 17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9782" h="175831">
                  <a:moveTo>
                    <a:pt x="175927" y="0"/>
                  </a:moveTo>
                  <a:lnTo>
                    <a:pt x="0" y="175832"/>
                  </a:lnTo>
                  <a:lnTo>
                    <a:pt x="373856" y="175832"/>
                  </a:lnTo>
                  <a:lnTo>
                    <a:pt x="5497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7" name="任意多边形: 形状 26">
              <a:extLst>
                <a:ext uri="{FF2B5EF4-FFF2-40B4-BE49-F238E27FC236}">
                  <a16:creationId xmlns:a16="http://schemas.microsoft.com/office/drawing/2014/main" id="{9916078B-D876-403A-9523-C970BED7629E}"/>
                </a:ext>
              </a:extLst>
            </p:cNvPr>
            <p:cNvSpPr/>
            <p:nvPr/>
          </p:nvSpPr>
          <p:spPr>
            <a:xfrm>
              <a:off x="1265490" y="-917999"/>
              <a:ext cx="675181" cy="675181"/>
            </a:xfrm>
            <a:custGeom>
              <a:avLst/>
              <a:gdLst>
                <a:gd name="connsiteX0" fmla="*/ 0 w 278987"/>
                <a:gd name="connsiteY0" fmla="*/ 0 h 278987"/>
                <a:gd name="connsiteX1" fmla="*/ 0 w 278987"/>
                <a:gd name="connsiteY1" fmla="*/ 278987 h 278987"/>
                <a:gd name="connsiteX2" fmla="*/ 278987 w 278987"/>
                <a:gd name="connsiteY2" fmla="*/ 0 h 27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8987" h="278987">
                  <a:moveTo>
                    <a:pt x="0" y="0"/>
                  </a:moveTo>
                  <a:lnTo>
                    <a:pt x="0" y="278987"/>
                  </a:lnTo>
                  <a:lnTo>
                    <a:pt x="27898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8" name="任意多边形: 形状 27">
              <a:extLst>
                <a:ext uri="{FF2B5EF4-FFF2-40B4-BE49-F238E27FC236}">
                  <a16:creationId xmlns:a16="http://schemas.microsoft.com/office/drawing/2014/main" id="{B0DE7114-4F80-4A32-97AC-929DE098BA4D}"/>
                </a:ext>
              </a:extLst>
            </p:cNvPr>
            <p:cNvSpPr/>
            <p:nvPr/>
          </p:nvSpPr>
          <p:spPr>
            <a:xfrm>
              <a:off x="-1083009" y="-614180"/>
              <a:ext cx="777068" cy="776838"/>
            </a:xfrm>
            <a:custGeom>
              <a:avLst/>
              <a:gdLst>
                <a:gd name="connsiteX0" fmla="*/ 0 w 321087"/>
                <a:gd name="connsiteY0" fmla="*/ 320993 h 320992"/>
                <a:gd name="connsiteX1" fmla="*/ 321088 w 321087"/>
                <a:gd name="connsiteY1" fmla="*/ 0 h 320992"/>
                <a:gd name="connsiteX2" fmla="*/ 200692 w 321087"/>
                <a:gd name="connsiteY2" fmla="*/ 0 h 320992"/>
                <a:gd name="connsiteX3" fmla="*/ 0 w 321087"/>
                <a:gd name="connsiteY3" fmla="*/ 200692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1087" h="320992">
                  <a:moveTo>
                    <a:pt x="0" y="320993"/>
                  </a:moveTo>
                  <a:lnTo>
                    <a:pt x="321088" y="0"/>
                  </a:lnTo>
                  <a:lnTo>
                    <a:pt x="200692" y="0"/>
                  </a:lnTo>
                  <a:lnTo>
                    <a:pt x="0" y="2006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9" name="任意多边形: 形状 28">
              <a:extLst>
                <a:ext uri="{FF2B5EF4-FFF2-40B4-BE49-F238E27FC236}">
                  <a16:creationId xmlns:a16="http://schemas.microsoft.com/office/drawing/2014/main" id="{4F7F912F-CA39-4250-A61D-FE3DF1716A2D}"/>
                </a:ext>
              </a:extLst>
            </p:cNvPr>
            <p:cNvSpPr/>
            <p:nvPr/>
          </p:nvSpPr>
          <p:spPr>
            <a:xfrm>
              <a:off x="-875774" y="-917999"/>
              <a:ext cx="1385863" cy="1385631"/>
            </a:xfrm>
            <a:custGeom>
              <a:avLst/>
              <a:gdLst>
                <a:gd name="connsiteX0" fmla="*/ 312420 w 572643"/>
                <a:gd name="connsiteY0" fmla="*/ 0 h 572547"/>
                <a:gd name="connsiteX1" fmla="*/ 0 w 572643"/>
                <a:gd name="connsiteY1" fmla="*/ 312325 h 572547"/>
                <a:gd name="connsiteX2" fmla="*/ 0 w 572643"/>
                <a:gd name="connsiteY2" fmla="*/ 572548 h 572547"/>
                <a:gd name="connsiteX3" fmla="*/ 572643 w 572643"/>
                <a:gd name="connsiteY3" fmla="*/ 0 h 572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643" h="572547">
                  <a:moveTo>
                    <a:pt x="312420" y="0"/>
                  </a:moveTo>
                  <a:lnTo>
                    <a:pt x="0" y="312325"/>
                  </a:lnTo>
                  <a:lnTo>
                    <a:pt x="0" y="572548"/>
                  </a:lnTo>
                  <a:lnTo>
                    <a:pt x="5726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0" name="任意多边形: 形状 29">
              <a:extLst>
                <a:ext uri="{FF2B5EF4-FFF2-40B4-BE49-F238E27FC236}">
                  <a16:creationId xmlns:a16="http://schemas.microsoft.com/office/drawing/2014/main" id="{7850564C-5313-4ECC-B7F8-BF9ABA183DB2}"/>
                </a:ext>
              </a:extLst>
            </p:cNvPr>
            <p:cNvSpPr/>
            <p:nvPr/>
          </p:nvSpPr>
          <p:spPr>
            <a:xfrm>
              <a:off x="1582221" y="-1005135"/>
              <a:ext cx="567300" cy="567300"/>
            </a:xfrm>
            <a:custGeom>
              <a:avLst/>
              <a:gdLst>
                <a:gd name="connsiteX0" fmla="*/ 94583 w 234410"/>
                <a:gd name="connsiteY0" fmla="*/ 0 h 234410"/>
                <a:gd name="connsiteX1" fmla="*/ 0 w 234410"/>
                <a:gd name="connsiteY1" fmla="*/ 94583 h 234410"/>
                <a:gd name="connsiteX2" fmla="*/ 0 w 234410"/>
                <a:gd name="connsiteY2" fmla="*/ 234410 h 234410"/>
                <a:gd name="connsiteX3" fmla="*/ 234410 w 234410"/>
                <a:gd name="connsiteY3" fmla="*/ 0 h 234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410" h="234410">
                  <a:moveTo>
                    <a:pt x="94583" y="0"/>
                  </a:moveTo>
                  <a:lnTo>
                    <a:pt x="0" y="94583"/>
                  </a:lnTo>
                  <a:lnTo>
                    <a:pt x="0" y="234410"/>
                  </a:lnTo>
                  <a:lnTo>
                    <a:pt x="2344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id="{89E45DA7-D0D6-434D-A22C-92621863C56A}"/>
              </a:ext>
            </a:extLst>
          </p:cNvPr>
          <p:cNvGrpSpPr/>
          <p:nvPr userDrawn="1"/>
        </p:nvGrpSpPr>
        <p:grpSpPr>
          <a:xfrm>
            <a:off x="0" y="-186450"/>
            <a:ext cx="1295400" cy="1649017"/>
            <a:chOff x="-1083009" y="-1005135"/>
            <a:chExt cx="3232530" cy="4114943"/>
          </a:xfrm>
          <a:solidFill>
            <a:schemeClr val="accent1">
              <a:alpha val="50000"/>
            </a:schemeClr>
          </a:solidFill>
        </p:grpSpPr>
        <p:sp>
          <p:nvSpPr>
            <p:cNvPr id="32" name="任意多边形: 形状 31">
              <a:extLst>
                <a:ext uri="{FF2B5EF4-FFF2-40B4-BE49-F238E27FC236}">
                  <a16:creationId xmlns:a16="http://schemas.microsoft.com/office/drawing/2014/main" id="{872846E6-8A79-4D7F-90D1-FEB60236C166}"/>
                </a:ext>
              </a:extLst>
            </p:cNvPr>
            <p:cNvSpPr/>
            <p:nvPr/>
          </p:nvSpPr>
          <p:spPr>
            <a:xfrm>
              <a:off x="-1083009" y="-618098"/>
              <a:ext cx="576058" cy="576058"/>
            </a:xfrm>
            <a:custGeom>
              <a:avLst/>
              <a:gdLst>
                <a:gd name="connsiteX0" fmla="*/ 0 w 238029"/>
                <a:gd name="connsiteY0" fmla="*/ 238030 h 238029"/>
                <a:gd name="connsiteX1" fmla="*/ 238030 w 238029"/>
                <a:gd name="connsiteY1" fmla="*/ 0 h 238029"/>
                <a:gd name="connsiteX2" fmla="*/ 0 w 238029"/>
                <a:gd name="connsiteY2" fmla="*/ 0 h 238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029" h="238029">
                  <a:moveTo>
                    <a:pt x="0" y="238030"/>
                  </a:moveTo>
                  <a:lnTo>
                    <a:pt x="23803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3" name="任意多边形: 形状 32">
              <a:extLst>
                <a:ext uri="{FF2B5EF4-FFF2-40B4-BE49-F238E27FC236}">
                  <a16:creationId xmlns:a16="http://schemas.microsoft.com/office/drawing/2014/main" id="{C00F92F6-136E-4A93-8E06-EDE0C3276256}"/>
                </a:ext>
              </a:extLst>
            </p:cNvPr>
            <p:cNvSpPr/>
            <p:nvPr/>
          </p:nvSpPr>
          <p:spPr>
            <a:xfrm>
              <a:off x="-1083009" y="-583982"/>
              <a:ext cx="381502" cy="1052076"/>
            </a:xfrm>
            <a:custGeom>
              <a:avLst/>
              <a:gdLst>
                <a:gd name="connsiteX0" fmla="*/ 0 w 157638"/>
                <a:gd name="connsiteY0" fmla="*/ 434721 h 434721"/>
                <a:gd name="connsiteX1" fmla="*/ 157639 w 157638"/>
                <a:gd name="connsiteY1" fmla="*/ 277178 h 434721"/>
                <a:gd name="connsiteX2" fmla="*/ 157544 w 157638"/>
                <a:gd name="connsiteY2" fmla="*/ 0 h 434721"/>
                <a:gd name="connsiteX3" fmla="*/ 0 w 157638"/>
                <a:gd name="connsiteY3" fmla="*/ 157544 h 434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638" h="434721">
                  <a:moveTo>
                    <a:pt x="0" y="434721"/>
                  </a:moveTo>
                  <a:lnTo>
                    <a:pt x="157639" y="277178"/>
                  </a:lnTo>
                  <a:lnTo>
                    <a:pt x="157544" y="0"/>
                  </a:lnTo>
                  <a:lnTo>
                    <a:pt x="0" y="1575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4" name="任意多边形: 形状 33">
              <a:extLst>
                <a:ext uri="{FF2B5EF4-FFF2-40B4-BE49-F238E27FC236}">
                  <a16:creationId xmlns:a16="http://schemas.microsoft.com/office/drawing/2014/main" id="{45ECA391-8094-49C1-8AF5-472737350663}"/>
                </a:ext>
              </a:extLst>
            </p:cNvPr>
            <p:cNvSpPr/>
            <p:nvPr/>
          </p:nvSpPr>
          <p:spPr>
            <a:xfrm>
              <a:off x="-1007170" y="-258493"/>
              <a:ext cx="251954" cy="251954"/>
            </a:xfrm>
            <a:custGeom>
              <a:avLst/>
              <a:gdLst>
                <a:gd name="connsiteX0" fmla="*/ 38291 w 104108"/>
                <a:gd name="connsiteY0" fmla="*/ 104108 h 104108"/>
                <a:gd name="connsiteX1" fmla="*/ 104108 w 104108"/>
                <a:gd name="connsiteY1" fmla="*/ 38291 h 104108"/>
                <a:gd name="connsiteX2" fmla="*/ 104108 w 104108"/>
                <a:gd name="connsiteY2" fmla="*/ 0 h 104108"/>
                <a:gd name="connsiteX3" fmla="*/ 0 w 104108"/>
                <a:gd name="connsiteY3" fmla="*/ 104108 h 104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108" h="104108">
                  <a:moveTo>
                    <a:pt x="38291" y="104108"/>
                  </a:moveTo>
                  <a:lnTo>
                    <a:pt x="104108" y="38291"/>
                  </a:lnTo>
                  <a:lnTo>
                    <a:pt x="104108" y="0"/>
                  </a:lnTo>
                  <a:lnTo>
                    <a:pt x="0" y="1041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5" name="任意多边形: 形状 34">
              <a:extLst>
                <a:ext uri="{FF2B5EF4-FFF2-40B4-BE49-F238E27FC236}">
                  <a16:creationId xmlns:a16="http://schemas.microsoft.com/office/drawing/2014/main" id="{65955434-EA13-42B2-AB41-0193954181BD}"/>
                </a:ext>
              </a:extLst>
            </p:cNvPr>
            <p:cNvSpPr/>
            <p:nvPr/>
          </p:nvSpPr>
          <p:spPr>
            <a:xfrm>
              <a:off x="-1083009" y="959555"/>
              <a:ext cx="645905" cy="2150253"/>
            </a:xfrm>
            <a:custGeom>
              <a:avLst/>
              <a:gdLst>
                <a:gd name="connsiteX0" fmla="*/ 0 w 266890"/>
                <a:gd name="connsiteY0" fmla="*/ 888492 h 888491"/>
                <a:gd name="connsiteX1" fmla="*/ 266891 w 266890"/>
                <a:gd name="connsiteY1" fmla="*/ 621602 h 888491"/>
                <a:gd name="connsiteX2" fmla="*/ 266891 w 266890"/>
                <a:gd name="connsiteY2" fmla="*/ 0 h 888491"/>
                <a:gd name="connsiteX3" fmla="*/ 0 w 266890"/>
                <a:gd name="connsiteY3" fmla="*/ 266890 h 8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90" h="888491">
                  <a:moveTo>
                    <a:pt x="0" y="888492"/>
                  </a:moveTo>
                  <a:lnTo>
                    <a:pt x="266891" y="621602"/>
                  </a:lnTo>
                  <a:lnTo>
                    <a:pt x="266891" y="0"/>
                  </a:lnTo>
                  <a:lnTo>
                    <a:pt x="0" y="2668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6" name="任意多边形: 形状 35">
              <a:extLst>
                <a:ext uri="{FF2B5EF4-FFF2-40B4-BE49-F238E27FC236}">
                  <a16:creationId xmlns:a16="http://schemas.microsoft.com/office/drawing/2014/main" id="{51A8AA67-8660-4CBF-AE54-4D8F4F1B69EC}"/>
                </a:ext>
              </a:extLst>
            </p:cNvPr>
            <p:cNvSpPr/>
            <p:nvPr/>
          </p:nvSpPr>
          <p:spPr>
            <a:xfrm>
              <a:off x="-812844" y="-878120"/>
              <a:ext cx="222677" cy="222677"/>
            </a:xfrm>
            <a:custGeom>
              <a:avLst/>
              <a:gdLst>
                <a:gd name="connsiteX0" fmla="*/ 33814 w 92011"/>
                <a:gd name="connsiteY0" fmla="*/ 92012 h 92011"/>
                <a:gd name="connsiteX1" fmla="*/ 92011 w 92011"/>
                <a:gd name="connsiteY1" fmla="*/ 33909 h 92011"/>
                <a:gd name="connsiteX2" fmla="*/ 92011 w 92011"/>
                <a:gd name="connsiteY2" fmla="*/ 0 h 92011"/>
                <a:gd name="connsiteX3" fmla="*/ 0 w 92011"/>
                <a:gd name="connsiteY3" fmla="*/ 92012 h 9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011" h="92011">
                  <a:moveTo>
                    <a:pt x="33814" y="92012"/>
                  </a:moveTo>
                  <a:lnTo>
                    <a:pt x="92011" y="33909"/>
                  </a:lnTo>
                  <a:lnTo>
                    <a:pt x="92011" y="0"/>
                  </a:lnTo>
                  <a:lnTo>
                    <a:pt x="0" y="92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7" name="任意多边形: 形状 36">
              <a:extLst>
                <a:ext uri="{FF2B5EF4-FFF2-40B4-BE49-F238E27FC236}">
                  <a16:creationId xmlns:a16="http://schemas.microsoft.com/office/drawing/2014/main" id="{5F0CF84A-DE31-4A71-A567-835274DCD971}"/>
                </a:ext>
              </a:extLst>
            </p:cNvPr>
            <p:cNvSpPr/>
            <p:nvPr/>
          </p:nvSpPr>
          <p:spPr>
            <a:xfrm>
              <a:off x="-1083009" y="-725750"/>
              <a:ext cx="1625138" cy="2994864"/>
            </a:xfrm>
            <a:custGeom>
              <a:avLst/>
              <a:gdLst>
                <a:gd name="connsiteX0" fmla="*/ 0 w 671512"/>
                <a:gd name="connsiteY0" fmla="*/ 1237488 h 1237487"/>
                <a:gd name="connsiteX1" fmla="*/ 671513 w 671512"/>
                <a:gd name="connsiteY1" fmla="*/ 565976 h 1237487"/>
                <a:gd name="connsiteX2" fmla="*/ 671513 w 671512"/>
                <a:gd name="connsiteY2" fmla="*/ 0 h 1237487"/>
                <a:gd name="connsiteX3" fmla="*/ 0 w 671512"/>
                <a:gd name="connsiteY3" fmla="*/ 671608 h 123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512" h="1237487">
                  <a:moveTo>
                    <a:pt x="0" y="1237488"/>
                  </a:moveTo>
                  <a:lnTo>
                    <a:pt x="671513" y="565976"/>
                  </a:lnTo>
                  <a:lnTo>
                    <a:pt x="671513" y="0"/>
                  </a:lnTo>
                  <a:lnTo>
                    <a:pt x="0" y="6716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8" name="任意多边形: 形状 37">
              <a:extLst>
                <a:ext uri="{FF2B5EF4-FFF2-40B4-BE49-F238E27FC236}">
                  <a16:creationId xmlns:a16="http://schemas.microsoft.com/office/drawing/2014/main" id="{B00C8ACA-7A98-42E4-891C-A6E55FEDF519}"/>
                </a:ext>
              </a:extLst>
            </p:cNvPr>
            <p:cNvSpPr/>
            <p:nvPr/>
          </p:nvSpPr>
          <p:spPr>
            <a:xfrm>
              <a:off x="-1083009" y="288292"/>
              <a:ext cx="1508728" cy="1508728"/>
            </a:xfrm>
            <a:custGeom>
              <a:avLst/>
              <a:gdLst>
                <a:gd name="connsiteX0" fmla="*/ 0 w 623411"/>
                <a:gd name="connsiteY0" fmla="*/ 623411 h 623411"/>
                <a:gd name="connsiteX1" fmla="*/ 623411 w 623411"/>
                <a:gd name="connsiteY1" fmla="*/ 0 h 623411"/>
                <a:gd name="connsiteX2" fmla="*/ 211550 w 623411"/>
                <a:gd name="connsiteY2" fmla="*/ 0 h 623411"/>
                <a:gd name="connsiteX3" fmla="*/ 0 w 623411"/>
                <a:gd name="connsiteY3" fmla="*/ 211550 h 623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3411" h="623411">
                  <a:moveTo>
                    <a:pt x="0" y="623411"/>
                  </a:moveTo>
                  <a:lnTo>
                    <a:pt x="623411" y="0"/>
                  </a:lnTo>
                  <a:lnTo>
                    <a:pt x="211550" y="0"/>
                  </a:lnTo>
                  <a:lnTo>
                    <a:pt x="0" y="2115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9" name="任意多边形: 形状 38">
              <a:extLst>
                <a:ext uri="{FF2B5EF4-FFF2-40B4-BE49-F238E27FC236}">
                  <a16:creationId xmlns:a16="http://schemas.microsoft.com/office/drawing/2014/main" id="{88DE7F79-28D7-4433-840E-887C393F5B45}"/>
                </a:ext>
              </a:extLst>
            </p:cNvPr>
            <p:cNvSpPr/>
            <p:nvPr/>
          </p:nvSpPr>
          <p:spPr>
            <a:xfrm>
              <a:off x="-1083009" y="-917999"/>
              <a:ext cx="2160627" cy="2160395"/>
            </a:xfrm>
            <a:custGeom>
              <a:avLst/>
              <a:gdLst>
                <a:gd name="connsiteX0" fmla="*/ 272320 w 892778"/>
                <a:gd name="connsiteY0" fmla="*/ 0 h 892682"/>
                <a:gd name="connsiteX1" fmla="*/ 0 w 892778"/>
                <a:gd name="connsiteY1" fmla="*/ 272320 h 892682"/>
                <a:gd name="connsiteX2" fmla="*/ 0 w 892778"/>
                <a:gd name="connsiteY2" fmla="*/ 892683 h 892682"/>
                <a:gd name="connsiteX3" fmla="*/ 892778 w 892778"/>
                <a:gd name="connsiteY3" fmla="*/ 0 h 8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2778" h="892682">
                  <a:moveTo>
                    <a:pt x="272320" y="0"/>
                  </a:moveTo>
                  <a:lnTo>
                    <a:pt x="0" y="272320"/>
                  </a:lnTo>
                  <a:lnTo>
                    <a:pt x="0" y="892683"/>
                  </a:lnTo>
                  <a:lnTo>
                    <a:pt x="892778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0" name="任意多边形: 形状 39">
              <a:extLst>
                <a:ext uri="{FF2B5EF4-FFF2-40B4-BE49-F238E27FC236}">
                  <a16:creationId xmlns:a16="http://schemas.microsoft.com/office/drawing/2014/main" id="{06936BC0-7870-4E0F-8487-C4DCC813DF02}"/>
                </a:ext>
              </a:extLst>
            </p:cNvPr>
            <p:cNvSpPr/>
            <p:nvPr/>
          </p:nvSpPr>
          <p:spPr>
            <a:xfrm>
              <a:off x="870616" y="-617868"/>
              <a:ext cx="597728" cy="597728"/>
            </a:xfrm>
            <a:custGeom>
              <a:avLst/>
              <a:gdLst>
                <a:gd name="connsiteX0" fmla="*/ 156115 w 246983"/>
                <a:gd name="connsiteY0" fmla="*/ 0 h 246983"/>
                <a:gd name="connsiteX1" fmla="*/ 0 w 246983"/>
                <a:gd name="connsiteY1" fmla="*/ 156210 h 246983"/>
                <a:gd name="connsiteX2" fmla="*/ 0 w 246983"/>
                <a:gd name="connsiteY2" fmla="*/ 246983 h 246983"/>
                <a:gd name="connsiteX3" fmla="*/ 246983 w 246983"/>
                <a:gd name="connsiteY3" fmla="*/ 0 h 24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983" h="246983">
                  <a:moveTo>
                    <a:pt x="156115" y="0"/>
                  </a:moveTo>
                  <a:lnTo>
                    <a:pt x="0" y="156210"/>
                  </a:lnTo>
                  <a:lnTo>
                    <a:pt x="0" y="246983"/>
                  </a:lnTo>
                  <a:lnTo>
                    <a:pt x="2469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1" name="任意多边形: 形状 40">
              <a:extLst>
                <a:ext uri="{FF2B5EF4-FFF2-40B4-BE49-F238E27FC236}">
                  <a16:creationId xmlns:a16="http://schemas.microsoft.com/office/drawing/2014/main" id="{7930FF45-91D3-45F5-9FCC-FA9DA03A5F5C}"/>
                </a:ext>
              </a:extLst>
            </p:cNvPr>
            <p:cNvSpPr/>
            <p:nvPr/>
          </p:nvSpPr>
          <p:spPr>
            <a:xfrm>
              <a:off x="332820" y="-891491"/>
              <a:ext cx="156519" cy="156289"/>
            </a:xfrm>
            <a:custGeom>
              <a:avLst/>
              <a:gdLst>
                <a:gd name="connsiteX0" fmla="*/ 40958 w 64674"/>
                <a:gd name="connsiteY0" fmla="*/ 0 h 64579"/>
                <a:gd name="connsiteX1" fmla="*/ 0 w 64674"/>
                <a:gd name="connsiteY1" fmla="*/ 40862 h 64579"/>
                <a:gd name="connsiteX2" fmla="*/ 0 w 64674"/>
                <a:gd name="connsiteY2" fmla="*/ 64580 h 64579"/>
                <a:gd name="connsiteX3" fmla="*/ 64675 w 64674"/>
                <a:gd name="connsiteY3" fmla="*/ 0 h 6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74" h="64579">
                  <a:moveTo>
                    <a:pt x="40958" y="0"/>
                  </a:moveTo>
                  <a:lnTo>
                    <a:pt x="0" y="40862"/>
                  </a:lnTo>
                  <a:lnTo>
                    <a:pt x="0" y="64580"/>
                  </a:lnTo>
                  <a:lnTo>
                    <a:pt x="6467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2" name="任意多边形: 形状 41">
              <a:extLst>
                <a:ext uri="{FF2B5EF4-FFF2-40B4-BE49-F238E27FC236}">
                  <a16:creationId xmlns:a16="http://schemas.microsoft.com/office/drawing/2014/main" id="{A25A9AFF-9C75-4517-A0F0-2006B1346CCC}"/>
                </a:ext>
              </a:extLst>
            </p:cNvPr>
            <p:cNvSpPr/>
            <p:nvPr/>
          </p:nvSpPr>
          <p:spPr>
            <a:xfrm>
              <a:off x="-1083009" y="-917999"/>
              <a:ext cx="577672" cy="2371551"/>
            </a:xfrm>
            <a:custGeom>
              <a:avLst/>
              <a:gdLst>
                <a:gd name="connsiteX0" fmla="*/ 95441 w 238696"/>
                <a:gd name="connsiteY0" fmla="*/ 0 h 979932"/>
                <a:gd name="connsiteX1" fmla="*/ 0 w 238696"/>
                <a:gd name="connsiteY1" fmla="*/ 95345 h 979932"/>
                <a:gd name="connsiteX2" fmla="*/ 0 w 238696"/>
                <a:gd name="connsiteY2" fmla="*/ 979932 h 979932"/>
                <a:gd name="connsiteX3" fmla="*/ 238697 w 238696"/>
                <a:gd name="connsiteY3" fmla="*/ 741236 h 979932"/>
                <a:gd name="connsiteX4" fmla="*/ 238697 w 238696"/>
                <a:gd name="connsiteY4" fmla="*/ 0 h 97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96" h="979932">
                  <a:moveTo>
                    <a:pt x="95441" y="0"/>
                  </a:moveTo>
                  <a:lnTo>
                    <a:pt x="0" y="95345"/>
                  </a:lnTo>
                  <a:lnTo>
                    <a:pt x="0" y="979932"/>
                  </a:lnTo>
                  <a:lnTo>
                    <a:pt x="238697" y="741236"/>
                  </a:lnTo>
                  <a:lnTo>
                    <a:pt x="23869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3" name="任意多边形: 形状 42">
              <a:extLst>
                <a:ext uri="{FF2B5EF4-FFF2-40B4-BE49-F238E27FC236}">
                  <a16:creationId xmlns:a16="http://schemas.microsoft.com/office/drawing/2014/main" id="{6FA4C258-503E-4A43-A7B0-AD009D4C0BF3}"/>
                </a:ext>
              </a:extLst>
            </p:cNvPr>
            <p:cNvSpPr/>
            <p:nvPr/>
          </p:nvSpPr>
          <p:spPr>
            <a:xfrm>
              <a:off x="-1059727" y="-917999"/>
              <a:ext cx="372974" cy="82294"/>
            </a:xfrm>
            <a:custGeom>
              <a:avLst/>
              <a:gdLst>
                <a:gd name="connsiteX0" fmla="*/ 34004 w 154114"/>
                <a:gd name="connsiteY0" fmla="*/ 0 h 34004"/>
                <a:gd name="connsiteX1" fmla="*/ 0 w 154114"/>
                <a:gd name="connsiteY1" fmla="*/ 34004 h 34004"/>
                <a:gd name="connsiteX2" fmla="*/ 120110 w 154114"/>
                <a:gd name="connsiteY2" fmla="*/ 34004 h 34004"/>
                <a:gd name="connsiteX3" fmla="*/ 154115 w 154114"/>
                <a:gd name="connsiteY3" fmla="*/ 0 h 3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114" h="34004">
                  <a:moveTo>
                    <a:pt x="34004" y="0"/>
                  </a:moveTo>
                  <a:lnTo>
                    <a:pt x="0" y="34004"/>
                  </a:lnTo>
                  <a:lnTo>
                    <a:pt x="120110" y="34004"/>
                  </a:lnTo>
                  <a:lnTo>
                    <a:pt x="15411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4" name="任意多边形: 形状 43">
              <a:extLst>
                <a:ext uri="{FF2B5EF4-FFF2-40B4-BE49-F238E27FC236}">
                  <a16:creationId xmlns:a16="http://schemas.microsoft.com/office/drawing/2014/main" id="{8991D743-BB1F-4AFF-8CAB-D06C134D31FB}"/>
                </a:ext>
              </a:extLst>
            </p:cNvPr>
            <p:cNvSpPr/>
            <p:nvPr/>
          </p:nvSpPr>
          <p:spPr>
            <a:xfrm>
              <a:off x="-794403" y="-917999"/>
              <a:ext cx="1330537" cy="425532"/>
            </a:xfrm>
            <a:custGeom>
              <a:avLst/>
              <a:gdLst>
                <a:gd name="connsiteX0" fmla="*/ 175927 w 549782"/>
                <a:gd name="connsiteY0" fmla="*/ 0 h 175831"/>
                <a:gd name="connsiteX1" fmla="*/ 0 w 549782"/>
                <a:gd name="connsiteY1" fmla="*/ 175832 h 175831"/>
                <a:gd name="connsiteX2" fmla="*/ 373856 w 549782"/>
                <a:gd name="connsiteY2" fmla="*/ 175832 h 175831"/>
                <a:gd name="connsiteX3" fmla="*/ 549783 w 549782"/>
                <a:gd name="connsiteY3" fmla="*/ 0 h 17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9782" h="175831">
                  <a:moveTo>
                    <a:pt x="175927" y="0"/>
                  </a:moveTo>
                  <a:lnTo>
                    <a:pt x="0" y="175832"/>
                  </a:lnTo>
                  <a:lnTo>
                    <a:pt x="373856" y="175832"/>
                  </a:lnTo>
                  <a:lnTo>
                    <a:pt x="5497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5" name="任意多边形: 形状 44">
              <a:extLst>
                <a:ext uri="{FF2B5EF4-FFF2-40B4-BE49-F238E27FC236}">
                  <a16:creationId xmlns:a16="http://schemas.microsoft.com/office/drawing/2014/main" id="{D85339A8-DFAC-4728-A001-C556CA563609}"/>
                </a:ext>
              </a:extLst>
            </p:cNvPr>
            <p:cNvSpPr/>
            <p:nvPr/>
          </p:nvSpPr>
          <p:spPr>
            <a:xfrm>
              <a:off x="1265490" y="-917999"/>
              <a:ext cx="675181" cy="675181"/>
            </a:xfrm>
            <a:custGeom>
              <a:avLst/>
              <a:gdLst>
                <a:gd name="connsiteX0" fmla="*/ 0 w 278987"/>
                <a:gd name="connsiteY0" fmla="*/ 0 h 278987"/>
                <a:gd name="connsiteX1" fmla="*/ 0 w 278987"/>
                <a:gd name="connsiteY1" fmla="*/ 278987 h 278987"/>
                <a:gd name="connsiteX2" fmla="*/ 278987 w 278987"/>
                <a:gd name="connsiteY2" fmla="*/ 0 h 27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8987" h="278987">
                  <a:moveTo>
                    <a:pt x="0" y="0"/>
                  </a:moveTo>
                  <a:lnTo>
                    <a:pt x="0" y="278987"/>
                  </a:lnTo>
                  <a:lnTo>
                    <a:pt x="27898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6" name="任意多边形: 形状 45">
              <a:extLst>
                <a:ext uri="{FF2B5EF4-FFF2-40B4-BE49-F238E27FC236}">
                  <a16:creationId xmlns:a16="http://schemas.microsoft.com/office/drawing/2014/main" id="{A41520C5-7853-49DA-8F31-F22777E8EBAB}"/>
                </a:ext>
              </a:extLst>
            </p:cNvPr>
            <p:cNvSpPr/>
            <p:nvPr/>
          </p:nvSpPr>
          <p:spPr>
            <a:xfrm>
              <a:off x="-1083009" y="-614180"/>
              <a:ext cx="777068" cy="776838"/>
            </a:xfrm>
            <a:custGeom>
              <a:avLst/>
              <a:gdLst>
                <a:gd name="connsiteX0" fmla="*/ 0 w 321087"/>
                <a:gd name="connsiteY0" fmla="*/ 320993 h 320992"/>
                <a:gd name="connsiteX1" fmla="*/ 321088 w 321087"/>
                <a:gd name="connsiteY1" fmla="*/ 0 h 320992"/>
                <a:gd name="connsiteX2" fmla="*/ 200692 w 321087"/>
                <a:gd name="connsiteY2" fmla="*/ 0 h 320992"/>
                <a:gd name="connsiteX3" fmla="*/ 0 w 321087"/>
                <a:gd name="connsiteY3" fmla="*/ 200692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1087" h="320992">
                  <a:moveTo>
                    <a:pt x="0" y="320993"/>
                  </a:moveTo>
                  <a:lnTo>
                    <a:pt x="321088" y="0"/>
                  </a:lnTo>
                  <a:lnTo>
                    <a:pt x="200692" y="0"/>
                  </a:lnTo>
                  <a:lnTo>
                    <a:pt x="0" y="2006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7" name="任意多边形: 形状 46">
              <a:extLst>
                <a:ext uri="{FF2B5EF4-FFF2-40B4-BE49-F238E27FC236}">
                  <a16:creationId xmlns:a16="http://schemas.microsoft.com/office/drawing/2014/main" id="{6E4E9A57-912F-4431-B8D3-6E204A864325}"/>
                </a:ext>
              </a:extLst>
            </p:cNvPr>
            <p:cNvSpPr/>
            <p:nvPr/>
          </p:nvSpPr>
          <p:spPr>
            <a:xfrm>
              <a:off x="-875774" y="-917999"/>
              <a:ext cx="1385863" cy="1385631"/>
            </a:xfrm>
            <a:custGeom>
              <a:avLst/>
              <a:gdLst>
                <a:gd name="connsiteX0" fmla="*/ 312420 w 572643"/>
                <a:gd name="connsiteY0" fmla="*/ 0 h 572547"/>
                <a:gd name="connsiteX1" fmla="*/ 0 w 572643"/>
                <a:gd name="connsiteY1" fmla="*/ 312325 h 572547"/>
                <a:gd name="connsiteX2" fmla="*/ 0 w 572643"/>
                <a:gd name="connsiteY2" fmla="*/ 572548 h 572547"/>
                <a:gd name="connsiteX3" fmla="*/ 572643 w 572643"/>
                <a:gd name="connsiteY3" fmla="*/ 0 h 572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643" h="572547">
                  <a:moveTo>
                    <a:pt x="312420" y="0"/>
                  </a:moveTo>
                  <a:lnTo>
                    <a:pt x="0" y="312325"/>
                  </a:lnTo>
                  <a:lnTo>
                    <a:pt x="0" y="572548"/>
                  </a:lnTo>
                  <a:lnTo>
                    <a:pt x="5726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8" name="任意多边形: 形状 47">
              <a:extLst>
                <a:ext uri="{FF2B5EF4-FFF2-40B4-BE49-F238E27FC236}">
                  <a16:creationId xmlns:a16="http://schemas.microsoft.com/office/drawing/2014/main" id="{097CCA51-BC74-4FF1-9C28-2F24AA458261}"/>
                </a:ext>
              </a:extLst>
            </p:cNvPr>
            <p:cNvSpPr/>
            <p:nvPr/>
          </p:nvSpPr>
          <p:spPr>
            <a:xfrm>
              <a:off x="1582221" y="-1005135"/>
              <a:ext cx="567300" cy="567300"/>
            </a:xfrm>
            <a:custGeom>
              <a:avLst/>
              <a:gdLst>
                <a:gd name="connsiteX0" fmla="*/ 94583 w 234410"/>
                <a:gd name="connsiteY0" fmla="*/ 0 h 234410"/>
                <a:gd name="connsiteX1" fmla="*/ 0 w 234410"/>
                <a:gd name="connsiteY1" fmla="*/ 94583 h 234410"/>
                <a:gd name="connsiteX2" fmla="*/ 0 w 234410"/>
                <a:gd name="connsiteY2" fmla="*/ 234410 h 234410"/>
                <a:gd name="connsiteX3" fmla="*/ 234410 w 234410"/>
                <a:gd name="connsiteY3" fmla="*/ 0 h 234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410" h="234410">
                  <a:moveTo>
                    <a:pt x="94583" y="0"/>
                  </a:moveTo>
                  <a:lnTo>
                    <a:pt x="0" y="94583"/>
                  </a:lnTo>
                  <a:lnTo>
                    <a:pt x="0" y="234410"/>
                  </a:lnTo>
                  <a:lnTo>
                    <a:pt x="2344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49" name="灯片编号占位符 48">
            <a:extLst>
              <a:ext uri="{FF2B5EF4-FFF2-40B4-BE49-F238E27FC236}">
                <a16:creationId xmlns:a16="http://schemas.microsoft.com/office/drawing/2014/main" id="{0EF1459B-AAE7-4B2B-AE85-FD731B72E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57452" y="6438900"/>
            <a:ext cx="2661448" cy="2159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65B630-C7FF-41C0-9923-C5E5E29EED8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9775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id="{4CAF1410-0F8F-4E20-A240-C993612C6914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-17020"/>
            <a:ext cx="12192000" cy="6885026"/>
          </a:xfrm>
          <a:prstGeom prst="rect">
            <a:avLst/>
          </a:prstGeom>
          <a:blipFill dpi="0" rotWithShape="1">
            <a:blip r:embed="rId2" cstate="email">
              <a:duotone>
                <a:schemeClr val="bg2">
                  <a:shade val="45000"/>
                  <a:satMod val="135000"/>
                </a:schemeClr>
                <a:prstClr val="white"/>
              </a:duotone>
              <a:alphaModFix am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dk1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000C7662-4F6D-4B06-BB36-235FC06BF8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56802" y="1843505"/>
            <a:ext cx="5731164" cy="1219886"/>
          </a:xfrm>
        </p:spPr>
        <p:txBody>
          <a:bodyPr vert="horz" lIns="91440" tIns="45720" rIns="91440" bIns="45720" rtlCol="0" anchor="b">
            <a:spAutoFit/>
          </a:bodyPr>
          <a:lstStyle>
            <a:lvl1pPr>
              <a:lnSpc>
                <a:spcPct val="120000"/>
              </a:lnSpc>
              <a:defRPr lang="zh-CN" altLang="en-US" sz="3200"/>
            </a:lvl1pPr>
          </a:lstStyle>
          <a:p>
            <a:pPr lvl="0" defTabSz="914354"/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FF9930E-40DF-417D-8161-BD38EB172D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56802" y="3063392"/>
            <a:ext cx="5731164" cy="951058"/>
          </a:xfrm>
        </p:spPr>
        <p:txBody>
          <a:bodyPr/>
          <a:lstStyle>
            <a:lvl1pPr marL="0" indent="0">
              <a:buNone/>
              <a:defRPr lang="en-US" altLang="zh-CN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dirty="0"/>
              <a:t>Click to edit Master text styles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5279D9A-DC49-4C12-80D3-3D89C2783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F10D-3A58-4285-A9DB-D9098A7BEDDD}" type="datetime1">
              <a:rPr lang="zh-CN" altLang="en-US" smtClean="0"/>
              <a:t>2025/1/17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1EF8C95-8814-4768-850F-851B6434A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894C1D7-7C5A-49B3-9D05-119C615E1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id="{C3651864-1CD2-4347-84F8-E72602968E15}"/>
              </a:ext>
            </a:extLst>
          </p:cNvPr>
          <p:cNvGrpSpPr/>
          <p:nvPr userDrawn="1"/>
        </p:nvGrpSpPr>
        <p:grpSpPr>
          <a:xfrm flipH="1">
            <a:off x="-493114" y="-921677"/>
            <a:ext cx="6299200" cy="8018952"/>
            <a:chOff x="7914541" y="1592491"/>
            <a:chExt cx="4277459" cy="5445253"/>
          </a:xfrm>
          <a:solidFill>
            <a:schemeClr val="accent1">
              <a:alpha val="50000"/>
            </a:schemeClr>
          </a:solidFill>
        </p:grpSpPr>
        <p:sp>
          <p:nvSpPr>
            <p:cNvPr id="9" name="任意多边形: 形状 8">
              <a:extLst>
                <a:ext uri="{FF2B5EF4-FFF2-40B4-BE49-F238E27FC236}">
                  <a16:creationId xmlns:a16="http://schemas.microsoft.com/office/drawing/2014/main" id="{43CFB4A1-DA84-4789-A75E-6CE2052230FC}"/>
                </a:ext>
              </a:extLst>
            </p:cNvPr>
            <p:cNvSpPr/>
            <p:nvPr/>
          </p:nvSpPr>
          <p:spPr>
            <a:xfrm>
              <a:off x="11429682" y="5763220"/>
              <a:ext cx="762315" cy="762085"/>
            </a:xfrm>
            <a:custGeom>
              <a:avLst/>
              <a:gdLst>
                <a:gd name="connsiteX0" fmla="*/ 314992 w 314991"/>
                <a:gd name="connsiteY0" fmla="*/ 0 h 314896"/>
                <a:gd name="connsiteX1" fmla="*/ 0 w 314991"/>
                <a:gd name="connsiteY1" fmla="*/ 314896 h 314896"/>
                <a:gd name="connsiteX2" fmla="*/ 314992 w 314991"/>
                <a:gd name="connsiteY2" fmla="*/ 314896 h 314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4991" h="314896">
                  <a:moveTo>
                    <a:pt x="314992" y="0"/>
                  </a:moveTo>
                  <a:lnTo>
                    <a:pt x="0" y="314896"/>
                  </a:lnTo>
                  <a:lnTo>
                    <a:pt x="314992" y="31489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0" name="任意多边形: 形状 9">
              <a:extLst>
                <a:ext uri="{FF2B5EF4-FFF2-40B4-BE49-F238E27FC236}">
                  <a16:creationId xmlns:a16="http://schemas.microsoft.com/office/drawing/2014/main" id="{0BCC7CD0-06D0-48AC-9999-63B338FFFA88}"/>
                </a:ext>
              </a:extLst>
            </p:cNvPr>
            <p:cNvSpPr/>
            <p:nvPr/>
          </p:nvSpPr>
          <p:spPr>
            <a:xfrm>
              <a:off x="11687400" y="5088039"/>
              <a:ext cx="504599" cy="1392316"/>
            </a:xfrm>
            <a:custGeom>
              <a:avLst/>
              <a:gdLst>
                <a:gd name="connsiteX0" fmla="*/ 208502 w 208502"/>
                <a:gd name="connsiteY0" fmla="*/ 0 h 575309"/>
                <a:gd name="connsiteX1" fmla="*/ 0 w 208502"/>
                <a:gd name="connsiteY1" fmla="*/ 208502 h 575309"/>
                <a:gd name="connsiteX2" fmla="*/ 0 w 208502"/>
                <a:gd name="connsiteY2" fmla="*/ 575310 h 575309"/>
                <a:gd name="connsiteX3" fmla="*/ 208502 w 208502"/>
                <a:gd name="connsiteY3" fmla="*/ 366808 h 575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8502" h="575309">
                  <a:moveTo>
                    <a:pt x="208502" y="0"/>
                  </a:moveTo>
                  <a:lnTo>
                    <a:pt x="0" y="208502"/>
                  </a:lnTo>
                  <a:lnTo>
                    <a:pt x="0" y="575310"/>
                  </a:lnTo>
                  <a:lnTo>
                    <a:pt x="208502" y="3668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1" name="任意多边形: 形状 10">
              <a:extLst>
                <a:ext uri="{FF2B5EF4-FFF2-40B4-BE49-F238E27FC236}">
                  <a16:creationId xmlns:a16="http://schemas.microsoft.com/office/drawing/2014/main" id="{2F359D3C-4D9F-47BA-8251-EB87A9D35AC5}"/>
                </a:ext>
              </a:extLst>
            </p:cNvPr>
            <p:cNvSpPr/>
            <p:nvPr/>
          </p:nvSpPr>
          <p:spPr>
            <a:xfrm>
              <a:off x="11758167" y="5716195"/>
              <a:ext cx="333785" cy="333555"/>
            </a:xfrm>
            <a:custGeom>
              <a:avLst/>
              <a:gdLst>
                <a:gd name="connsiteX0" fmla="*/ 87249 w 137921"/>
                <a:gd name="connsiteY0" fmla="*/ 0 h 137826"/>
                <a:gd name="connsiteX1" fmla="*/ 0 w 137921"/>
                <a:gd name="connsiteY1" fmla="*/ 87154 h 137826"/>
                <a:gd name="connsiteX2" fmla="*/ 0 w 137921"/>
                <a:gd name="connsiteY2" fmla="*/ 137827 h 137826"/>
                <a:gd name="connsiteX3" fmla="*/ 137922 w 137921"/>
                <a:gd name="connsiteY3" fmla="*/ 0 h 137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7921" h="137826">
                  <a:moveTo>
                    <a:pt x="87249" y="0"/>
                  </a:moveTo>
                  <a:lnTo>
                    <a:pt x="0" y="87154"/>
                  </a:lnTo>
                  <a:lnTo>
                    <a:pt x="0" y="137827"/>
                  </a:lnTo>
                  <a:lnTo>
                    <a:pt x="137922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" name="任意多边形: 形状 11">
              <a:extLst>
                <a:ext uri="{FF2B5EF4-FFF2-40B4-BE49-F238E27FC236}">
                  <a16:creationId xmlns:a16="http://schemas.microsoft.com/office/drawing/2014/main" id="{1B5824F6-8499-4C0D-9533-ECEE55159F65}"/>
                </a:ext>
              </a:extLst>
            </p:cNvPr>
            <p:cNvSpPr/>
            <p:nvPr/>
          </p:nvSpPr>
          <p:spPr>
            <a:xfrm>
              <a:off x="11337245" y="1592491"/>
              <a:ext cx="854754" cy="2845260"/>
            </a:xfrm>
            <a:custGeom>
              <a:avLst/>
              <a:gdLst>
                <a:gd name="connsiteX0" fmla="*/ 353187 w 353187"/>
                <a:gd name="connsiteY0" fmla="*/ 0 h 1175670"/>
                <a:gd name="connsiteX1" fmla="*/ 0 w 353187"/>
                <a:gd name="connsiteY1" fmla="*/ 353187 h 1175670"/>
                <a:gd name="connsiteX2" fmla="*/ 0 w 353187"/>
                <a:gd name="connsiteY2" fmla="*/ 1175671 h 1175670"/>
                <a:gd name="connsiteX3" fmla="*/ 353187 w 353187"/>
                <a:gd name="connsiteY3" fmla="*/ 822484 h 11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87" h="1175670">
                  <a:moveTo>
                    <a:pt x="353187" y="0"/>
                  </a:moveTo>
                  <a:lnTo>
                    <a:pt x="0" y="353187"/>
                  </a:lnTo>
                  <a:lnTo>
                    <a:pt x="0" y="1175671"/>
                  </a:lnTo>
                  <a:lnTo>
                    <a:pt x="353187" y="82248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" name="任意多边形: 形状 12">
              <a:extLst>
                <a:ext uri="{FF2B5EF4-FFF2-40B4-BE49-F238E27FC236}">
                  <a16:creationId xmlns:a16="http://schemas.microsoft.com/office/drawing/2014/main" id="{0D5A47C6-671F-4E60-B1DD-87FEAC1A60ED}"/>
                </a:ext>
              </a:extLst>
            </p:cNvPr>
            <p:cNvSpPr/>
            <p:nvPr/>
          </p:nvSpPr>
          <p:spPr>
            <a:xfrm>
              <a:off x="11539867" y="6574868"/>
              <a:ext cx="294598" cy="294599"/>
            </a:xfrm>
            <a:custGeom>
              <a:avLst/>
              <a:gdLst>
                <a:gd name="connsiteX0" fmla="*/ 76962 w 121729"/>
                <a:gd name="connsiteY0" fmla="*/ 0 h 121729"/>
                <a:gd name="connsiteX1" fmla="*/ 0 w 121729"/>
                <a:gd name="connsiteY1" fmla="*/ 76962 h 121729"/>
                <a:gd name="connsiteX2" fmla="*/ 0 w 121729"/>
                <a:gd name="connsiteY2" fmla="*/ 121729 h 121729"/>
                <a:gd name="connsiteX3" fmla="*/ 121729 w 121729"/>
                <a:gd name="connsiteY3" fmla="*/ 0 h 12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729" h="121729">
                  <a:moveTo>
                    <a:pt x="76962" y="0"/>
                  </a:moveTo>
                  <a:lnTo>
                    <a:pt x="0" y="76962"/>
                  </a:lnTo>
                  <a:lnTo>
                    <a:pt x="0" y="121729"/>
                  </a:lnTo>
                  <a:lnTo>
                    <a:pt x="121729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4" name="任意多边形: 形状 13">
              <a:extLst>
                <a:ext uri="{FF2B5EF4-FFF2-40B4-BE49-F238E27FC236}">
                  <a16:creationId xmlns:a16="http://schemas.microsoft.com/office/drawing/2014/main" id="{D5C887EE-B0BD-43E2-841E-3922DD7A3E30}"/>
                </a:ext>
              </a:extLst>
            </p:cNvPr>
            <p:cNvSpPr/>
            <p:nvPr/>
          </p:nvSpPr>
          <p:spPr>
            <a:xfrm>
              <a:off x="9971205" y="4441442"/>
              <a:ext cx="270855" cy="270855"/>
            </a:xfrm>
            <a:custGeom>
              <a:avLst/>
              <a:gdLst>
                <a:gd name="connsiteX0" fmla="*/ 70771 w 111918"/>
                <a:gd name="connsiteY0" fmla="*/ 0 h 111918"/>
                <a:gd name="connsiteX1" fmla="*/ 0 w 111918"/>
                <a:gd name="connsiteY1" fmla="*/ 70771 h 111918"/>
                <a:gd name="connsiteX2" fmla="*/ 0 w 111918"/>
                <a:gd name="connsiteY2" fmla="*/ 111919 h 111918"/>
                <a:gd name="connsiteX3" fmla="*/ 111919 w 111918"/>
                <a:gd name="connsiteY3" fmla="*/ 0 h 11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1918" h="111918">
                  <a:moveTo>
                    <a:pt x="70771" y="0"/>
                  </a:moveTo>
                  <a:lnTo>
                    <a:pt x="0" y="70771"/>
                  </a:lnTo>
                  <a:lnTo>
                    <a:pt x="0" y="111919"/>
                  </a:lnTo>
                  <a:lnTo>
                    <a:pt x="111919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5" name="任意多边形: 形状 14">
              <a:extLst>
                <a:ext uri="{FF2B5EF4-FFF2-40B4-BE49-F238E27FC236}">
                  <a16:creationId xmlns:a16="http://schemas.microsoft.com/office/drawing/2014/main" id="{A629FCDE-290A-48A6-9425-89C68DF021BA}"/>
                </a:ext>
              </a:extLst>
            </p:cNvPr>
            <p:cNvSpPr/>
            <p:nvPr/>
          </p:nvSpPr>
          <p:spPr>
            <a:xfrm>
              <a:off x="10041514" y="2704961"/>
              <a:ext cx="2150485" cy="3962803"/>
            </a:xfrm>
            <a:custGeom>
              <a:avLst/>
              <a:gdLst>
                <a:gd name="connsiteX0" fmla="*/ 888587 w 888587"/>
                <a:gd name="connsiteY0" fmla="*/ 0 h 1637442"/>
                <a:gd name="connsiteX1" fmla="*/ 0 w 888587"/>
                <a:gd name="connsiteY1" fmla="*/ 888587 h 1637442"/>
                <a:gd name="connsiteX2" fmla="*/ 0 w 888587"/>
                <a:gd name="connsiteY2" fmla="*/ 1637443 h 1637442"/>
                <a:gd name="connsiteX3" fmla="*/ 888587 w 888587"/>
                <a:gd name="connsiteY3" fmla="*/ 748855 h 1637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88587" h="1637442">
                  <a:moveTo>
                    <a:pt x="888587" y="0"/>
                  </a:moveTo>
                  <a:lnTo>
                    <a:pt x="0" y="888587"/>
                  </a:lnTo>
                  <a:lnTo>
                    <a:pt x="0" y="1637443"/>
                  </a:lnTo>
                  <a:lnTo>
                    <a:pt x="888587" y="74885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6" name="任意多边形: 形状 15">
              <a:extLst>
                <a:ext uri="{FF2B5EF4-FFF2-40B4-BE49-F238E27FC236}">
                  <a16:creationId xmlns:a16="http://schemas.microsoft.com/office/drawing/2014/main" id="{DA7AB72E-15BE-456C-B31D-37155DE488B9}"/>
                </a:ext>
              </a:extLst>
            </p:cNvPr>
            <p:cNvSpPr/>
            <p:nvPr/>
          </p:nvSpPr>
          <p:spPr>
            <a:xfrm>
              <a:off x="10832646" y="3089695"/>
              <a:ext cx="1359353" cy="1359354"/>
            </a:xfrm>
            <a:custGeom>
              <a:avLst/>
              <a:gdLst>
                <a:gd name="connsiteX0" fmla="*/ 561689 w 561689"/>
                <a:gd name="connsiteY0" fmla="*/ 0 h 561689"/>
                <a:gd name="connsiteX1" fmla="*/ 0 w 561689"/>
                <a:gd name="connsiteY1" fmla="*/ 561689 h 561689"/>
                <a:gd name="connsiteX2" fmla="*/ 458534 w 561689"/>
                <a:gd name="connsiteY2" fmla="*/ 561689 h 561689"/>
                <a:gd name="connsiteX3" fmla="*/ 561689 w 561689"/>
                <a:gd name="connsiteY3" fmla="*/ 458438 h 561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1689" h="561689">
                  <a:moveTo>
                    <a:pt x="561689" y="0"/>
                  </a:moveTo>
                  <a:lnTo>
                    <a:pt x="0" y="561689"/>
                  </a:lnTo>
                  <a:lnTo>
                    <a:pt x="458534" y="561689"/>
                  </a:lnTo>
                  <a:lnTo>
                    <a:pt x="561689" y="45843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7" name="任意多边形: 形状 16">
              <a:extLst>
                <a:ext uri="{FF2B5EF4-FFF2-40B4-BE49-F238E27FC236}">
                  <a16:creationId xmlns:a16="http://schemas.microsoft.com/office/drawing/2014/main" id="{7457471D-FD87-430B-9C75-0D6634D22B2F}"/>
                </a:ext>
              </a:extLst>
            </p:cNvPr>
            <p:cNvSpPr/>
            <p:nvPr/>
          </p:nvSpPr>
          <p:spPr>
            <a:xfrm>
              <a:off x="10195499" y="3329429"/>
              <a:ext cx="1996500" cy="1996500"/>
            </a:xfrm>
            <a:custGeom>
              <a:avLst/>
              <a:gdLst>
                <a:gd name="connsiteX0" fmla="*/ 824960 w 824960"/>
                <a:gd name="connsiteY0" fmla="*/ 0 h 824960"/>
                <a:gd name="connsiteX1" fmla="*/ 0 w 824960"/>
                <a:gd name="connsiteY1" fmla="*/ 824960 h 824960"/>
                <a:gd name="connsiteX2" fmla="*/ 545021 w 824960"/>
                <a:gd name="connsiteY2" fmla="*/ 824960 h 824960"/>
                <a:gd name="connsiteX3" fmla="*/ 824960 w 824960"/>
                <a:gd name="connsiteY3" fmla="*/ 545021 h 824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4960" h="824960">
                  <a:moveTo>
                    <a:pt x="824960" y="0"/>
                  </a:moveTo>
                  <a:lnTo>
                    <a:pt x="0" y="824960"/>
                  </a:lnTo>
                  <a:lnTo>
                    <a:pt x="545021" y="824960"/>
                  </a:lnTo>
                  <a:lnTo>
                    <a:pt x="824960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8" name="任意多边形: 形状 17">
              <a:extLst>
                <a:ext uri="{FF2B5EF4-FFF2-40B4-BE49-F238E27FC236}">
                  <a16:creationId xmlns:a16="http://schemas.microsoft.com/office/drawing/2014/main" id="{8E71E8F3-F94B-4401-961D-11AE38DC55E8}"/>
                </a:ext>
              </a:extLst>
            </p:cNvPr>
            <p:cNvSpPr/>
            <p:nvPr/>
          </p:nvSpPr>
          <p:spPr>
            <a:xfrm>
              <a:off x="9333136" y="4063625"/>
              <a:ext cx="2858861" cy="2858861"/>
            </a:xfrm>
            <a:custGeom>
              <a:avLst/>
              <a:gdLst>
                <a:gd name="connsiteX0" fmla="*/ 820960 w 1181290"/>
                <a:gd name="connsiteY0" fmla="*/ 1181290 h 1181290"/>
                <a:gd name="connsiteX1" fmla="*/ 1181291 w 1181290"/>
                <a:gd name="connsiteY1" fmla="*/ 820864 h 1181290"/>
                <a:gd name="connsiteX2" fmla="*/ 1181291 w 1181290"/>
                <a:gd name="connsiteY2" fmla="*/ 0 h 1181290"/>
                <a:gd name="connsiteX3" fmla="*/ 0 w 1181290"/>
                <a:gd name="connsiteY3" fmla="*/ 1181290 h 1181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1290" h="1181290">
                  <a:moveTo>
                    <a:pt x="820960" y="1181290"/>
                  </a:moveTo>
                  <a:lnTo>
                    <a:pt x="1181291" y="820864"/>
                  </a:lnTo>
                  <a:lnTo>
                    <a:pt x="1181291" y="0"/>
                  </a:lnTo>
                  <a:lnTo>
                    <a:pt x="0" y="11812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9" name="任意多边形: 形状 18">
              <a:extLst>
                <a:ext uri="{FF2B5EF4-FFF2-40B4-BE49-F238E27FC236}">
                  <a16:creationId xmlns:a16="http://schemas.microsoft.com/office/drawing/2014/main" id="{D00012DC-961C-44A3-9334-0E2BECDA422C}"/>
                </a:ext>
              </a:extLst>
            </p:cNvPr>
            <p:cNvSpPr/>
            <p:nvPr/>
          </p:nvSpPr>
          <p:spPr>
            <a:xfrm>
              <a:off x="8816088" y="5734177"/>
              <a:ext cx="790899" cy="790899"/>
            </a:xfrm>
            <a:custGeom>
              <a:avLst/>
              <a:gdLst>
                <a:gd name="connsiteX0" fmla="*/ 120205 w 326802"/>
                <a:gd name="connsiteY0" fmla="*/ 326803 h 326802"/>
                <a:gd name="connsiteX1" fmla="*/ 326803 w 326802"/>
                <a:gd name="connsiteY1" fmla="*/ 120205 h 326802"/>
                <a:gd name="connsiteX2" fmla="*/ 326803 w 326802"/>
                <a:gd name="connsiteY2" fmla="*/ 0 h 326802"/>
                <a:gd name="connsiteX3" fmla="*/ 0 w 326802"/>
                <a:gd name="connsiteY3" fmla="*/ 326803 h 326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6802" h="326802">
                  <a:moveTo>
                    <a:pt x="120205" y="326803"/>
                  </a:moveTo>
                  <a:lnTo>
                    <a:pt x="326803" y="120205"/>
                  </a:lnTo>
                  <a:lnTo>
                    <a:pt x="326803" y="0"/>
                  </a:lnTo>
                  <a:lnTo>
                    <a:pt x="0" y="32680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0" name="任意多边形: 形状 19">
              <a:extLst>
                <a:ext uri="{FF2B5EF4-FFF2-40B4-BE49-F238E27FC236}">
                  <a16:creationId xmlns:a16="http://schemas.microsoft.com/office/drawing/2014/main" id="{030A47F0-ECBE-4B5C-8805-0C72C660D648}"/>
                </a:ext>
              </a:extLst>
            </p:cNvPr>
            <p:cNvSpPr/>
            <p:nvPr/>
          </p:nvSpPr>
          <p:spPr>
            <a:xfrm>
              <a:off x="10111359" y="6680213"/>
              <a:ext cx="207232" cy="207232"/>
            </a:xfrm>
            <a:custGeom>
              <a:avLst/>
              <a:gdLst>
                <a:gd name="connsiteX0" fmla="*/ 31432 w 85629"/>
                <a:gd name="connsiteY0" fmla="*/ 85630 h 85629"/>
                <a:gd name="connsiteX1" fmla="*/ 85630 w 85629"/>
                <a:gd name="connsiteY1" fmla="*/ 31528 h 85629"/>
                <a:gd name="connsiteX2" fmla="*/ 85630 w 85629"/>
                <a:gd name="connsiteY2" fmla="*/ 0 h 85629"/>
                <a:gd name="connsiteX3" fmla="*/ 0 w 85629"/>
                <a:gd name="connsiteY3" fmla="*/ 85630 h 8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629" h="85629">
                  <a:moveTo>
                    <a:pt x="31432" y="85630"/>
                  </a:moveTo>
                  <a:lnTo>
                    <a:pt x="85630" y="31528"/>
                  </a:lnTo>
                  <a:lnTo>
                    <a:pt x="85630" y="0"/>
                  </a:lnTo>
                  <a:lnTo>
                    <a:pt x="0" y="8563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1" name="任意多边形: 形状 20">
              <a:extLst>
                <a:ext uri="{FF2B5EF4-FFF2-40B4-BE49-F238E27FC236}">
                  <a16:creationId xmlns:a16="http://schemas.microsoft.com/office/drawing/2014/main" id="{99CD8055-793B-433F-B44C-E2A2CC7CEEA1}"/>
                </a:ext>
              </a:extLst>
            </p:cNvPr>
            <p:cNvSpPr/>
            <p:nvPr/>
          </p:nvSpPr>
          <p:spPr>
            <a:xfrm>
              <a:off x="11427608" y="3784239"/>
              <a:ext cx="764392" cy="3138247"/>
            </a:xfrm>
            <a:custGeom>
              <a:avLst/>
              <a:gdLst>
                <a:gd name="connsiteX0" fmla="*/ 189643 w 315849"/>
                <a:gd name="connsiteY0" fmla="*/ 1296733 h 1296733"/>
                <a:gd name="connsiteX1" fmla="*/ 315849 w 315849"/>
                <a:gd name="connsiteY1" fmla="*/ 1170432 h 1296733"/>
                <a:gd name="connsiteX2" fmla="*/ 315849 w 315849"/>
                <a:gd name="connsiteY2" fmla="*/ 0 h 1296733"/>
                <a:gd name="connsiteX3" fmla="*/ 0 w 315849"/>
                <a:gd name="connsiteY3" fmla="*/ 315849 h 1296733"/>
                <a:gd name="connsiteX4" fmla="*/ 0 w 315849"/>
                <a:gd name="connsiteY4" fmla="*/ 1296733 h 1296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5849" h="1296733">
                  <a:moveTo>
                    <a:pt x="189643" y="1296733"/>
                  </a:moveTo>
                  <a:lnTo>
                    <a:pt x="315849" y="1170432"/>
                  </a:lnTo>
                  <a:lnTo>
                    <a:pt x="315849" y="0"/>
                  </a:lnTo>
                  <a:lnTo>
                    <a:pt x="0" y="315849"/>
                  </a:lnTo>
                  <a:lnTo>
                    <a:pt x="0" y="129673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id="{211801E3-E40C-46E9-B3B7-9316111199DB}"/>
                </a:ext>
              </a:extLst>
            </p:cNvPr>
            <p:cNvGrpSpPr/>
            <p:nvPr/>
          </p:nvGrpSpPr>
          <p:grpSpPr>
            <a:xfrm>
              <a:off x="7914541" y="5088731"/>
              <a:ext cx="4277459" cy="1949013"/>
              <a:chOff x="5216937" y="3751707"/>
              <a:chExt cx="1767459" cy="805338"/>
            </a:xfrm>
            <a:grpFill/>
          </p:grpSpPr>
          <p:sp>
            <p:nvSpPr>
              <p:cNvPr id="23" name="任意多边形: 形状 22">
                <a:extLst>
                  <a:ext uri="{FF2B5EF4-FFF2-40B4-BE49-F238E27FC236}">
                    <a16:creationId xmlns:a16="http://schemas.microsoft.com/office/drawing/2014/main" id="{4FB393B8-35E1-4EEF-B83A-52C88D09CE63}"/>
                  </a:ext>
                </a:extLst>
              </p:cNvPr>
              <p:cNvSpPr/>
              <p:nvPr/>
            </p:nvSpPr>
            <p:spPr>
              <a:xfrm>
                <a:off x="6767797" y="4464367"/>
                <a:ext cx="203930" cy="45053"/>
              </a:xfrm>
              <a:custGeom>
                <a:avLst/>
                <a:gdLst>
                  <a:gd name="connsiteX0" fmla="*/ 158877 w 203930"/>
                  <a:gd name="connsiteY0" fmla="*/ 45053 h 45053"/>
                  <a:gd name="connsiteX1" fmla="*/ 203930 w 203930"/>
                  <a:gd name="connsiteY1" fmla="*/ 0 h 45053"/>
                  <a:gd name="connsiteX2" fmla="*/ 44958 w 203930"/>
                  <a:gd name="connsiteY2" fmla="*/ 0 h 45053"/>
                  <a:gd name="connsiteX3" fmla="*/ 0 w 203930"/>
                  <a:gd name="connsiteY3" fmla="*/ 45053 h 45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930" h="45053">
                    <a:moveTo>
                      <a:pt x="158877" y="45053"/>
                    </a:moveTo>
                    <a:lnTo>
                      <a:pt x="203930" y="0"/>
                    </a:lnTo>
                    <a:lnTo>
                      <a:pt x="44958" y="0"/>
                    </a:lnTo>
                    <a:lnTo>
                      <a:pt x="0" y="4505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4" name="任意多边形: 形状 23">
                <a:extLst>
                  <a:ext uri="{FF2B5EF4-FFF2-40B4-BE49-F238E27FC236}">
                    <a16:creationId xmlns:a16="http://schemas.microsoft.com/office/drawing/2014/main" id="{2BF1E68B-4F09-4082-8BCD-ADDB4D044407}"/>
                  </a:ext>
                </a:extLst>
              </p:cNvPr>
              <p:cNvSpPr/>
              <p:nvPr/>
            </p:nvSpPr>
            <p:spPr>
              <a:xfrm>
                <a:off x="6099142" y="4276629"/>
                <a:ext cx="727519" cy="232790"/>
              </a:xfrm>
              <a:custGeom>
                <a:avLst/>
                <a:gdLst>
                  <a:gd name="connsiteX0" fmla="*/ 494729 w 727519"/>
                  <a:gd name="connsiteY0" fmla="*/ 232791 h 232790"/>
                  <a:gd name="connsiteX1" fmla="*/ 727520 w 727519"/>
                  <a:gd name="connsiteY1" fmla="*/ 0 h 232790"/>
                  <a:gd name="connsiteX2" fmla="*/ 232696 w 727519"/>
                  <a:gd name="connsiteY2" fmla="*/ 0 h 232790"/>
                  <a:gd name="connsiteX3" fmla="*/ 0 w 727519"/>
                  <a:gd name="connsiteY3" fmla="*/ 232791 h 232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27519" h="232790">
                    <a:moveTo>
                      <a:pt x="494729" y="232791"/>
                    </a:moveTo>
                    <a:lnTo>
                      <a:pt x="727520" y="0"/>
                    </a:lnTo>
                    <a:lnTo>
                      <a:pt x="232696" y="0"/>
                    </a:lnTo>
                    <a:lnTo>
                      <a:pt x="0" y="23279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5" name="任意多边形: 形状 24">
                <a:extLst>
                  <a:ext uri="{FF2B5EF4-FFF2-40B4-BE49-F238E27FC236}">
                    <a16:creationId xmlns:a16="http://schemas.microsoft.com/office/drawing/2014/main" id="{4DD867E4-BBE8-4E26-B1F5-F0BE4D515535}"/>
                  </a:ext>
                </a:extLst>
              </p:cNvPr>
              <p:cNvSpPr/>
              <p:nvPr/>
            </p:nvSpPr>
            <p:spPr>
              <a:xfrm>
                <a:off x="5331141" y="4140231"/>
                <a:ext cx="369188" cy="369188"/>
              </a:xfrm>
              <a:custGeom>
                <a:avLst/>
                <a:gdLst>
                  <a:gd name="connsiteX0" fmla="*/ 369189 w 369188"/>
                  <a:gd name="connsiteY0" fmla="*/ 369189 h 369188"/>
                  <a:gd name="connsiteX1" fmla="*/ 369189 w 369188"/>
                  <a:gd name="connsiteY1" fmla="*/ 0 h 369188"/>
                  <a:gd name="connsiteX2" fmla="*/ 0 w 369188"/>
                  <a:gd name="connsiteY2" fmla="*/ 369189 h 369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69188" h="369188">
                    <a:moveTo>
                      <a:pt x="369189" y="369189"/>
                    </a:moveTo>
                    <a:lnTo>
                      <a:pt x="369189" y="0"/>
                    </a:lnTo>
                    <a:lnTo>
                      <a:pt x="0" y="36918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6" name="任意多边形: 形状 25">
                <a:extLst>
                  <a:ext uri="{FF2B5EF4-FFF2-40B4-BE49-F238E27FC236}">
                    <a16:creationId xmlns:a16="http://schemas.microsoft.com/office/drawing/2014/main" id="{B38F6D8B-4D6C-4357-AEFE-EFBB131D100B}"/>
                  </a:ext>
                </a:extLst>
              </p:cNvPr>
              <p:cNvSpPr/>
              <p:nvPr/>
            </p:nvSpPr>
            <p:spPr>
              <a:xfrm>
                <a:off x="6559581" y="3918489"/>
                <a:ext cx="424815" cy="424815"/>
              </a:xfrm>
              <a:custGeom>
                <a:avLst/>
                <a:gdLst>
                  <a:gd name="connsiteX0" fmla="*/ 424815 w 424815"/>
                  <a:gd name="connsiteY0" fmla="*/ 0 h 424815"/>
                  <a:gd name="connsiteX1" fmla="*/ 0 w 424815"/>
                  <a:gd name="connsiteY1" fmla="*/ 424815 h 424815"/>
                  <a:gd name="connsiteX2" fmla="*/ 159258 w 424815"/>
                  <a:gd name="connsiteY2" fmla="*/ 424815 h 424815"/>
                  <a:gd name="connsiteX3" fmla="*/ 424815 w 424815"/>
                  <a:gd name="connsiteY3" fmla="*/ 159258 h 424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4815" h="424815">
                    <a:moveTo>
                      <a:pt x="424815" y="0"/>
                    </a:moveTo>
                    <a:lnTo>
                      <a:pt x="0" y="424815"/>
                    </a:lnTo>
                    <a:lnTo>
                      <a:pt x="159258" y="424815"/>
                    </a:lnTo>
                    <a:lnTo>
                      <a:pt x="424815" y="15925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7" name="任意多边形: 形状 26">
                <a:extLst>
                  <a:ext uri="{FF2B5EF4-FFF2-40B4-BE49-F238E27FC236}">
                    <a16:creationId xmlns:a16="http://schemas.microsoft.com/office/drawing/2014/main" id="{FFF627F7-517F-493B-8E02-26B555AE5C22}"/>
                  </a:ext>
                </a:extLst>
              </p:cNvPr>
              <p:cNvSpPr/>
              <p:nvPr/>
            </p:nvSpPr>
            <p:spPr>
              <a:xfrm>
                <a:off x="6113334" y="3751707"/>
                <a:ext cx="757713" cy="757713"/>
              </a:xfrm>
              <a:custGeom>
                <a:avLst/>
                <a:gdLst>
                  <a:gd name="connsiteX0" fmla="*/ 344329 w 757713"/>
                  <a:gd name="connsiteY0" fmla="*/ 757714 h 757713"/>
                  <a:gd name="connsiteX1" fmla="*/ 757714 w 757713"/>
                  <a:gd name="connsiteY1" fmla="*/ 344329 h 757713"/>
                  <a:gd name="connsiteX2" fmla="*/ 757714 w 757713"/>
                  <a:gd name="connsiteY2" fmla="*/ 0 h 757713"/>
                  <a:gd name="connsiteX3" fmla="*/ 0 w 757713"/>
                  <a:gd name="connsiteY3" fmla="*/ 757714 h 757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57713" h="757713">
                    <a:moveTo>
                      <a:pt x="344329" y="757714"/>
                    </a:moveTo>
                    <a:lnTo>
                      <a:pt x="757714" y="344329"/>
                    </a:lnTo>
                    <a:lnTo>
                      <a:pt x="757714" y="0"/>
                    </a:lnTo>
                    <a:lnTo>
                      <a:pt x="0" y="75771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8" name="任意多边形: 形状 27">
                <a:extLst>
                  <a:ext uri="{FF2B5EF4-FFF2-40B4-BE49-F238E27FC236}">
                    <a16:creationId xmlns:a16="http://schemas.microsoft.com/office/drawing/2014/main" id="{C7DC5773-5B60-46A3-A90C-7AB091C02EC7}"/>
                  </a:ext>
                </a:extLst>
              </p:cNvPr>
              <p:cNvSpPr/>
              <p:nvPr/>
            </p:nvSpPr>
            <p:spPr>
              <a:xfrm>
                <a:off x="5216937" y="4246816"/>
                <a:ext cx="310229" cy="310229"/>
              </a:xfrm>
              <a:custGeom>
                <a:avLst/>
                <a:gdLst>
                  <a:gd name="connsiteX0" fmla="*/ 184975 w 310229"/>
                  <a:gd name="connsiteY0" fmla="*/ 310229 h 310229"/>
                  <a:gd name="connsiteX1" fmla="*/ 310229 w 310229"/>
                  <a:gd name="connsiteY1" fmla="*/ 184975 h 310229"/>
                  <a:gd name="connsiteX2" fmla="*/ 310229 w 310229"/>
                  <a:gd name="connsiteY2" fmla="*/ 0 h 310229"/>
                  <a:gd name="connsiteX3" fmla="*/ 0 w 310229"/>
                  <a:gd name="connsiteY3" fmla="*/ 310229 h 310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229" h="310229">
                    <a:moveTo>
                      <a:pt x="184975" y="310229"/>
                    </a:moveTo>
                    <a:lnTo>
                      <a:pt x="310229" y="184975"/>
                    </a:lnTo>
                    <a:lnTo>
                      <a:pt x="310229" y="0"/>
                    </a:lnTo>
                    <a:lnTo>
                      <a:pt x="0" y="31022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id="{964C0461-1E47-4F91-AB43-9BA6092D73C6}"/>
              </a:ext>
            </a:extLst>
          </p:cNvPr>
          <p:cNvGrpSpPr/>
          <p:nvPr userDrawn="1"/>
        </p:nvGrpSpPr>
        <p:grpSpPr>
          <a:xfrm flipH="1">
            <a:off x="9048610" y="-186450"/>
            <a:ext cx="3232530" cy="4114943"/>
            <a:chOff x="-1083009" y="-1005135"/>
            <a:chExt cx="3232530" cy="4114943"/>
          </a:xfrm>
          <a:solidFill>
            <a:schemeClr val="accent1">
              <a:alpha val="50000"/>
            </a:schemeClr>
          </a:solidFill>
        </p:grpSpPr>
        <p:sp>
          <p:nvSpPr>
            <p:cNvPr id="32" name="任意多边形: 形状 31">
              <a:extLst>
                <a:ext uri="{FF2B5EF4-FFF2-40B4-BE49-F238E27FC236}">
                  <a16:creationId xmlns:a16="http://schemas.microsoft.com/office/drawing/2014/main" id="{AD960AB5-2AED-4F99-9DCF-D39C69B263DD}"/>
                </a:ext>
              </a:extLst>
            </p:cNvPr>
            <p:cNvSpPr/>
            <p:nvPr/>
          </p:nvSpPr>
          <p:spPr>
            <a:xfrm>
              <a:off x="-1083009" y="-618098"/>
              <a:ext cx="576058" cy="576058"/>
            </a:xfrm>
            <a:custGeom>
              <a:avLst/>
              <a:gdLst>
                <a:gd name="connsiteX0" fmla="*/ 0 w 238029"/>
                <a:gd name="connsiteY0" fmla="*/ 238030 h 238029"/>
                <a:gd name="connsiteX1" fmla="*/ 238030 w 238029"/>
                <a:gd name="connsiteY1" fmla="*/ 0 h 238029"/>
                <a:gd name="connsiteX2" fmla="*/ 0 w 238029"/>
                <a:gd name="connsiteY2" fmla="*/ 0 h 238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029" h="238029">
                  <a:moveTo>
                    <a:pt x="0" y="238030"/>
                  </a:moveTo>
                  <a:lnTo>
                    <a:pt x="23803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3" name="任意多边形: 形状 32">
              <a:extLst>
                <a:ext uri="{FF2B5EF4-FFF2-40B4-BE49-F238E27FC236}">
                  <a16:creationId xmlns:a16="http://schemas.microsoft.com/office/drawing/2014/main" id="{01011A3D-6B65-46B4-A241-C3FCF50BF8B2}"/>
                </a:ext>
              </a:extLst>
            </p:cNvPr>
            <p:cNvSpPr/>
            <p:nvPr/>
          </p:nvSpPr>
          <p:spPr>
            <a:xfrm>
              <a:off x="-1083009" y="-583982"/>
              <a:ext cx="381502" cy="1052076"/>
            </a:xfrm>
            <a:custGeom>
              <a:avLst/>
              <a:gdLst>
                <a:gd name="connsiteX0" fmla="*/ 0 w 157638"/>
                <a:gd name="connsiteY0" fmla="*/ 434721 h 434721"/>
                <a:gd name="connsiteX1" fmla="*/ 157639 w 157638"/>
                <a:gd name="connsiteY1" fmla="*/ 277178 h 434721"/>
                <a:gd name="connsiteX2" fmla="*/ 157544 w 157638"/>
                <a:gd name="connsiteY2" fmla="*/ 0 h 434721"/>
                <a:gd name="connsiteX3" fmla="*/ 0 w 157638"/>
                <a:gd name="connsiteY3" fmla="*/ 157544 h 434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638" h="434721">
                  <a:moveTo>
                    <a:pt x="0" y="434721"/>
                  </a:moveTo>
                  <a:lnTo>
                    <a:pt x="157639" y="277178"/>
                  </a:lnTo>
                  <a:lnTo>
                    <a:pt x="157544" y="0"/>
                  </a:lnTo>
                  <a:lnTo>
                    <a:pt x="0" y="1575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4" name="任意多边形: 形状 33">
              <a:extLst>
                <a:ext uri="{FF2B5EF4-FFF2-40B4-BE49-F238E27FC236}">
                  <a16:creationId xmlns:a16="http://schemas.microsoft.com/office/drawing/2014/main" id="{C0755668-4E59-4D8D-B86C-2DEABBB2AC7E}"/>
                </a:ext>
              </a:extLst>
            </p:cNvPr>
            <p:cNvSpPr/>
            <p:nvPr/>
          </p:nvSpPr>
          <p:spPr>
            <a:xfrm>
              <a:off x="-1007170" y="-258493"/>
              <a:ext cx="251954" cy="251954"/>
            </a:xfrm>
            <a:custGeom>
              <a:avLst/>
              <a:gdLst>
                <a:gd name="connsiteX0" fmla="*/ 38291 w 104108"/>
                <a:gd name="connsiteY0" fmla="*/ 104108 h 104108"/>
                <a:gd name="connsiteX1" fmla="*/ 104108 w 104108"/>
                <a:gd name="connsiteY1" fmla="*/ 38291 h 104108"/>
                <a:gd name="connsiteX2" fmla="*/ 104108 w 104108"/>
                <a:gd name="connsiteY2" fmla="*/ 0 h 104108"/>
                <a:gd name="connsiteX3" fmla="*/ 0 w 104108"/>
                <a:gd name="connsiteY3" fmla="*/ 104108 h 104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108" h="104108">
                  <a:moveTo>
                    <a:pt x="38291" y="104108"/>
                  </a:moveTo>
                  <a:lnTo>
                    <a:pt x="104108" y="38291"/>
                  </a:lnTo>
                  <a:lnTo>
                    <a:pt x="104108" y="0"/>
                  </a:lnTo>
                  <a:lnTo>
                    <a:pt x="0" y="1041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5" name="任意多边形: 形状 34">
              <a:extLst>
                <a:ext uri="{FF2B5EF4-FFF2-40B4-BE49-F238E27FC236}">
                  <a16:creationId xmlns:a16="http://schemas.microsoft.com/office/drawing/2014/main" id="{40D1741D-9F74-48B9-B704-AE923887F019}"/>
                </a:ext>
              </a:extLst>
            </p:cNvPr>
            <p:cNvSpPr/>
            <p:nvPr/>
          </p:nvSpPr>
          <p:spPr>
            <a:xfrm>
              <a:off x="-1083009" y="959555"/>
              <a:ext cx="645905" cy="2150253"/>
            </a:xfrm>
            <a:custGeom>
              <a:avLst/>
              <a:gdLst>
                <a:gd name="connsiteX0" fmla="*/ 0 w 266890"/>
                <a:gd name="connsiteY0" fmla="*/ 888492 h 888491"/>
                <a:gd name="connsiteX1" fmla="*/ 266891 w 266890"/>
                <a:gd name="connsiteY1" fmla="*/ 621602 h 888491"/>
                <a:gd name="connsiteX2" fmla="*/ 266891 w 266890"/>
                <a:gd name="connsiteY2" fmla="*/ 0 h 888491"/>
                <a:gd name="connsiteX3" fmla="*/ 0 w 266890"/>
                <a:gd name="connsiteY3" fmla="*/ 266890 h 8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90" h="888491">
                  <a:moveTo>
                    <a:pt x="0" y="888492"/>
                  </a:moveTo>
                  <a:lnTo>
                    <a:pt x="266891" y="621602"/>
                  </a:lnTo>
                  <a:lnTo>
                    <a:pt x="266891" y="0"/>
                  </a:lnTo>
                  <a:lnTo>
                    <a:pt x="0" y="2668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6" name="任意多边形: 形状 35">
              <a:extLst>
                <a:ext uri="{FF2B5EF4-FFF2-40B4-BE49-F238E27FC236}">
                  <a16:creationId xmlns:a16="http://schemas.microsoft.com/office/drawing/2014/main" id="{656203E4-74FC-4457-8E39-158E1C5B6BC6}"/>
                </a:ext>
              </a:extLst>
            </p:cNvPr>
            <p:cNvSpPr/>
            <p:nvPr/>
          </p:nvSpPr>
          <p:spPr>
            <a:xfrm>
              <a:off x="-812844" y="-878120"/>
              <a:ext cx="222677" cy="222677"/>
            </a:xfrm>
            <a:custGeom>
              <a:avLst/>
              <a:gdLst>
                <a:gd name="connsiteX0" fmla="*/ 33814 w 92011"/>
                <a:gd name="connsiteY0" fmla="*/ 92012 h 92011"/>
                <a:gd name="connsiteX1" fmla="*/ 92011 w 92011"/>
                <a:gd name="connsiteY1" fmla="*/ 33909 h 92011"/>
                <a:gd name="connsiteX2" fmla="*/ 92011 w 92011"/>
                <a:gd name="connsiteY2" fmla="*/ 0 h 92011"/>
                <a:gd name="connsiteX3" fmla="*/ 0 w 92011"/>
                <a:gd name="connsiteY3" fmla="*/ 92012 h 9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011" h="92011">
                  <a:moveTo>
                    <a:pt x="33814" y="92012"/>
                  </a:moveTo>
                  <a:lnTo>
                    <a:pt x="92011" y="33909"/>
                  </a:lnTo>
                  <a:lnTo>
                    <a:pt x="92011" y="0"/>
                  </a:lnTo>
                  <a:lnTo>
                    <a:pt x="0" y="92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7" name="任意多边形: 形状 36">
              <a:extLst>
                <a:ext uri="{FF2B5EF4-FFF2-40B4-BE49-F238E27FC236}">
                  <a16:creationId xmlns:a16="http://schemas.microsoft.com/office/drawing/2014/main" id="{A79D708E-3677-4B00-8A97-3DC66BEE651F}"/>
                </a:ext>
              </a:extLst>
            </p:cNvPr>
            <p:cNvSpPr/>
            <p:nvPr/>
          </p:nvSpPr>
          <p:spPr>
            <a:xfrm>
              <a:off x="-1083009" y="-725750"/>
              <a:ext cx="1625138" cy="2994864"/>
            </a:xfrm>
            <a:custGeom>
              <a:avLst/>
              <a:gdLst>
                <a:gd name="connsiteX0" fmla="*/ 0 w 671512"/>
                <a:gd name="connsiteY0" fmla="*/ 1237488 h 1237487"/>
                <a:gd name="connsiteX1" fmla="*/ 671513 w 671512"/>
                <a:gd name="connsiteY1" fmla="*/ 565976 h 1237487"/>
                <a:gd name="connsiteX2" fmla="*/ 671513 w 671512"/>
                <a:gd name="connsiteY2" fmla="*/ 0 h 1237487"/>
                <a:gd name="connsiteX3" fmla="*/ 0 w 671512"/>
                <a:gd name="connsiteY3" fmla="*/ 671608 h 123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512" h="1237487">
                  <a:moveTo>
                    <a:pt x="0" y="1237488"/>
                  </a:moveTo>
                  <a:lnTo>
                    <a:pt x="671513" y="565976"/>
                  </a:lnTo>
                  <a:lnTo>
                    <a:pt x="671513" y="0"/>
                  </a:lnTo>
                  <a:lnTo>
                    <a:pt x="0" y="6716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8" name="任意多边形: 形状 37">
              <a:extLst>
                <a:ext uri="{FF2B5EF4-FFF2-40B4-BE49-F238E27FC236}">
                  <a16:creationId xmlns:a16="http://schemas.microsoft.com/office/drawing/2014/main" id="{026387AD-9750-44B3-A54D-462BB014A0D5}"/>
                </a:ext>
              </a:extLst>
            </p:cNvPr>
            <p:cNvSpPr/>
            <p:nvPr/>
          </p:nvSpPr>
          <p:spPr>
            <a:xfrm>
              <a:off x="-1083009" y="288292"/>
              <a:ext cx="1508728" cy="1508728"/>
            </a:xfrm>
            <a:custGeom>
              <a:avLst/>
              <a:gdLst>
                <a:gd name="connsiteX0" fmla="*/ 0 w 623411"/>
                <a:gd name="connsiteY0" fmla="*/ 623411 h 623411"/>
                <a:gd name="connsiteX1" fmla="*/ 623411 w 623411"/>
                <a:gd name="connsiteY1" fmla="*/ 0 h 623411"/>
                <a:gd name="connsiteX2" fmla="*/ 211550 w 623411"/>
                <a:gd name="connsiteY2" fmla="*/ 0 h 623411"/>
                <a:gd name="connsiteX3" fmla="*/ 0 w 623411"/>
                <a:gd name="connsiteY3" fmla="*/ 211550 h 623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3411" h="623411">
                  <a:moveTo>
                    <a:pt x="0" y="623411"/>
                  </a:moveTo>
                  <a:lnTo>
                    <a:pt x="623411" y="0"/>
                  </a:lnTo>
                  <a:lnTo>
                    <a:pt x="211550" y="0"/>
                  </a:lnTo>
                  <a:lnTo>
                    <a:pt x="0" y="2115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9" name="任意多边形: 形状 38">
              <a:extLst>
                <a:ext uri="{FF2B5EF4-FFF2-40B4-BE49-F238E27FC236}">
                  <a16:creationId xmlns:a16="http://schemas.microsoft.com/office/drawing/2014/main" id="{98BAFBCA-9798-424B-A8CF-0BB0A681F927}"/>
                </a:ext>
              </a:extLst>
            </p:cNvPr>
            <p:cNvSpPr/>
            <p:nvPr/>
          </p:nvSpPr>
          <p:spPr>
            <a:xfrm>
              <a:off x="-1083009" y="-917999"/>
              <a:ext cx="2160627" cy="2160395"/>
            </a:xfrm>
            <a:custGeom>
              <a:avLst/>
              <a:gdLst>
                <a:gd name="connsiteX0" fmla="*/ 272320 w 892778"/>
                <a:gd name="connsiteY0" fmla="*/ 0 h 892682"/>
                <a:gd name="connsiteX1" fmla="*/ 0 w 892778"/>
                <a:gd name="connsiteY1" fmla="*/ 272320 h 892682"/>
                <a:gd name="connsiteX2" fmla="*/ 0 w 892778"/>
                <a:gd name="connsiteY2" fmla="*/ 892683 h 892682"/>
                <a:gd name="connsiteX3" fmla="*/ 892778 w 892778"/>
                <a:gd name="connsiteY3" fmla="*/ 0 h 8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2778" h="892682">
                  <a:moveTo>
                    <a:pt x="272320" y="0"/>
                  </a:moveTo>
                  <a:lnTo>
                    <a:pt x="0" y="272320"/>
                  </a:lnTo>
                  <a:lnTo>
                    <a:pt x="0" y="892683"/>
                  </a:lnTo>
                  <a:lnTo>
                    <a:pt x="892778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0" name="任意多边形: 形状 39">
              <a:extLst>
                <a:ext uri="{FF2B5EF4-FFF2-40B4-BE49-F238E27FC236}">
                  <a16:creationId xmlns:a16="http://schemas.microsoft.com/office/drawing/2014/main" id="{555CBEF8-73CD-4A35-8D3E-3550AE8759B5}"/>
                </a:ext>
              </a:extLst>
            </p:cNvPr>
            <p:cNvSpPr/>
            <p:nvPr/>
          </p:nvSpPr>
          <p:spPr>
            <a:xfrm>
              <a:off x="870616" y="-617868"/>
              <a:ext cx="597728" cy="597728"/>
            </a:xfrm>
            <a:custGeom>
              <a:avLst/>
              <a:gdLst>
                <a:gd name="connsiteX0" fmla="*/ 156115 w 246983"/>
                <a:gd name="connsiteY0" fmla="*/ 0 h 246983"/>
                <a:gd name="connsiteX1" fmla="*/ 0 w 246983"/>
                <a:gd name="connsiteY1" fmla="*/ 156210 h 246983"/>
                <a:gd name="connsiteX2" fmla="*/ 0 w 246983"/>
                <a:gd name="connsiteY2" fmla="*/ 246983 h 246983"/>
                <a:gd name="connsiteX3" fmla="*/ 246983 w 246983"/>
                <a:gd name="connsiteY3" fmla="*/ 0 h 24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983" h="246983">
                  <a:moveTo>
                    <a:pt x="156115" y="0"/>
                  </a:moveTo>
                  <a:lnTo>
                    <a:pt x="0" y="156210"/>
                  </a:lnTo>
                  <a:lnTo>
                    <a:pt x="0" y="246983"/>
                  </a:lnTo>
                  <a:lnTo>
                    <a:pt x="2469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1" name="任意多边形: 形状 40">
              <a:extLst>
                <a:ext uri="{FF2B5EF4-FFF2-40B4-BE49-F238E27FC236}">
                  <a16:creationId xmlns:a16="http://schemas.microsoft.com/office/drawing/2014/main" id="{03CE8E9D-61BB-4A1F-9E96-0C2264214300}"/>
                </a:ext>
              </a:extLst>
            </p:cNvPr>
            <p:cNvSpPr/>
            <p:nvPr/>
          </p:nvSpPr>
          <p:spPr>
            <a:xfrm>
              <a:off x="332820" y="-891491"/>
              <a:ext cx="156519" cy="156289"/>
            </a:xfrm>
            <a:custGeom>
              <a:avLst/>
              <a:gdLst>
                <a:gd name="connsiteX0" fmla="*/ 40958 w 64674"/>
                <a:gd name="connsiteY0" fmla="*/ 0 h 64579"/>
                <a:gd name="connsiteX1" fmla="*/ 0 w 64674"/>
                <a:gd name="connsiteY1" fmla="*/ 40862 h 64579"/>
                <a:gd name="connsiteX2" fmla="*/ 0 w 64674"/>
                <a:gd name="connsiteY2" fmla="*/ 64580 h 64579"/>
                <a:gd name="connsiteX3" fmla="*/ 64675 w 64674"/>
                <a:gd name="connsiteY3" fmla="*/ 0 h 6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74" h="64579">
                  <a:moveTo>
                    <a:pt x="40958" y="0"/>
                  </a:moveTo>
                  <a:lnTo>
                    <a:pt x="0" y="40862"/>
                  </a:lnTo>
                  <a:lnTo>
                    <a:pt x="0" y="64580"/>
                  </a:lnTo>
                  <a:lnTo>
                    <a:pt x="6467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2" name="任意多边形: 形状 41">
              <a:extLst>
                <a:ext uri="{FF2B5EF4-FFF2-40B4-BE49-F238E27FC236}">
                  <a16:creationId xmlns:a16="http://schemas.microsoft.com/office/drawing/2014/main" id="{9D65DD1B-2212-4E2B-B0E9-91B2887D6457}"/>
                </a:ext>
              </a:extLst>
            </p:cNvPr>
            <p:cNvSpPr/>
            <p:nvPr/>
          </p:nvSpPr>
          <p:spPr>
            <a:xfrm>
              <a:off x="-1083009" y="-917999"/>
              <a:ext cx="577672" cy="2371551"/>
            </a:xfrm>
            <a:custGeom>
              <a:avLst/>
              <a:gdLst>
                <a:gd name="connsiteX0" fmla="*/ 95441 w 238696"/>
                <a:gd name="connsiteY0" fmla="*/ 0 h 979932"/>
                <a:gd name="connsiteX1" fmla="*/ 0 w 238696"/>
                <a:gd name="connsiteY1" fmla="*/ 95345 h 979932"/>
                <a:gd name="connsiteX2" fmla="*/ 0 w 238696"/>
                <a:gd name="connsiteY2" fmla="*/ 979932 h 979932"/>
                <a:gd name="connsiteX3" fmla="*/ 238697 w 238696"/>
                <a:gd name="connsiteY3" fmla="*/ 741236 h 979932"/>
                <a:gd name="connsiteX4" fmla="*/ 238697 w 238696"/>
                <a:gd name="connsiteY4" fmla="*/ 0 h 97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96" h="979932">
                  <a:moveTo>
                    <a:pt x="95441" y="0"/>
                  </a:moveTo>
                  <a:lnTo>
                    <a:pt x="0" y="95345"/>
                  </a:lnTo>
                  <a:lnTo>
                    <a:pt x="0" y="979932"/>
                  </a:lnTo>
                  <a:lnTo>
                    <a:pt x="238697" y="741236"/>
                  </a:lnTo>
                  <a:lnTo>
                    <a:pt x="23869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3" name="任意多边形: 形状 42">
              <a:extLst>
                <a:ext uri="{FF2B5EF4-FFF2-40B4-BE49-F238E27FC236}">
                  <a16:creationId xmlns:a16="http://schemas.microsoft.com/office/drawing/2014/main" id="{0F439D1E-9E77-4249-9D50-ACF4B7AE07FC}"/>
                </a:ext>
              </a:extLst>
            </p:cNvPr>
            <p:cNvSpPr/>
            <p:nvPr/>
          </p:nvSpPr>
          <p:spPr>
            <a:xfrm>
              <a:off x="-1059727" y="-917999"/>
              <a:ext cx="372974" cy="82294"/>
            </a:xfrm>
            <a:custGeom>
              <a:avLst/>
              <a:gdLst>
                <a:gd name="connsiteX0" fmla="*/ 34004 w 154114"/>
                <a:gd name="connsiteY0" fmla="*/ 0 h 34004"/>
                <a:gd name="connsiteX1" fmla="*/ 0 w 154114"/>
                <a:gd name="connsiteY1" fmla="*/ 34004 h 34004"/>
                <a:gd name="connsiteX2" fmla="*/ 120110 w 154114"/>
                <a:gd name="connsiteY2" fmla="*/ 34004 h 34004"/>
                <a:gd name="connsiteX3" fmla="*/ 154115 w 154114"/>
                <a:gd name="connsiteY3" fmla="*/ 0 h 3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114" h="34004">
                  <a:moveTo>
                    <a:pt x="34004" y="0"/>
                  </a:moveTo>
                  <a:lnTo>
                    <a:pt x="0" y="34004"/>
                  </a:lnTo>
                  <a:lnTo>
                    <a:pt x="120110" y="34004"/>
                  </a:lnTo>
                  <a:lnTo>
                    <a:pt x="15411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4" name="任意多边形: 形状 43">
              <a:extLst>
                <a:ext uri="{FF2B5EF4-FFF2-40B4-BE49-F238E27FC236}">
                  <a16:creationId xmlns:a16="http://schemas.microsoft.com/office/drawing/2014/main" id="{75B417B1-1E4A-4889-96B4-190018B3C464}"/>
                </a:ext>
              </a:extLst>
            </p:cNvPr>
            <p:cNvSpPr/>
            <p:nvPr/>
          </p:nvSpPr>
          <p:spPr>
            <a:xfrm>
              <a:off x="-794403" y="-917999"/>
              <a:ext cx="1330537" cy="425532"/>
            </a:xfrm>
            <a:custGeom>
              <a:avLst/>
              <a:gdLst>
                <a:gd name="connsiteX0" fmla="*/ 175927 w 549782"/>
                <a:gd name="connsiteY0" fmla="*/ 0 h 175831"/>
                <a:gd name="connsiteX1" fmla="*/ 0 w 549782"/>
                <a:gd name="connsiteY1" fmla="*/ 175832 h 175831"/>
                <a:gd name="connsiteX2" fmla="*/ 373856 w 549782"/>
                <a:gd name="connsiteY2" fmla="*/ 175832 h 175831"/>
                <a:gd name="connsiteX3" fmla="*/ 549783 w 549782"/>
                <a:gd name="connsiteY3" fmla="*/ 0 h 17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9782" h="175831">
                  <a:moveTo>
                    <a:pt x="175927" y="0"/>
                  </a:moveTo>
                  <a:lnTo>
                    <a:pt x="0" y="175832"/>
                  </a:lnTo>
                  <a:lnTo>
                    <a:pt x="373856" y="175832"/>
                  </a:lnTo>
                  <a:lnTo>
                    <a:pt x="5497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5" name="任意多边形: 形状 44">
              <a:extLst>
                <a:ext uri="{FF2B5EF4-FFF2-40B4-BE49-F238E27FC236}">
                  <a16:creationId xmlns:a16="http://schemas.microsoft.com/office/drawing/2014/main" id="{A89090A8-C3AA-490F-8C08-10736408AB3C}"/>
                </a:ext>
              </a:extLst>
            </p:cNvPr>
            <p:cNvSpPr/>
            <p:nvPr/>
          </p:nvSpPr>
          <p:spPr>
            <a:xfrm>
              <a:off x="1265490" y="-917999"/>
              <a:ext cx="675181" cy="675181"/>
            </a:xfrm>
            <a:custGeom>
              <a:avLst/>
              <a:gdLst>
                <a:gd name="connsiteX0" fmla="*/ 0 w 278987"/>
                <a:gd name="connsiteY0" fmla="*/ 0 h 278987"/>
                <a:gd name="connsiteX1" fmla="*/ 0 w 278987"/>
                <a:gd name="connsiteY1" fmla="*/ 278987 h 278987"/>
                <a:gd name="connsiteX2" fmla="*/ 278987 w 278987"/>
                <a:gd name="connsiteY2" fmla="*/ 0 h 27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8987" h="278987">
                  <a:moveTo>
                    <a:pt x="0" y="0"/>
                  </a:moveTo>
                  <a:lnTo>
                    <a:pt x="0" y="278987"/>
                  </a:lnTo>
                  <a:lnTo>
                    <a:pt x="27898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6" name="任意多边形: 形状 45">
              <a:extLst>
                <a:ext uri="{FF2B5EF4-FFF2-40B4-BE49-F238E27FC236}">
                  <a16:creationId xmlns:a16="http://schemas.microsoft.com/office/drawing/2014/main" id="{B5B9B23C-DD3A-4118-BD8C-0B89CFC8B05B}"/>
                </a:ext>
              </a:extLst>
            </p:cNvPr>
            <p:cNvSpPr/>
            <p:nvPr/>
          </p:nvSpPr>
          <p:spPr>
            <a:xfrm>
              <a:off x="-1083009" y="-614180"/>
              <a:ext cx="777068" cy="776838"/>
            </a:xfrm>
            <a:custGeom>
              <a:avLst/>
              <a:gdLst>
                <a:gd name="connsiteX0" fmla="*/ 0 w 321087"/>
                <a:gd name="connsiteY0" fmla="*/ 320993 h 320992"/>
                <a:gd name="connsiteX1" fmla="*/ 321088 w 321087"/>
                <a:gd name="connsiteY1" fmla="*/ 0 h 320992"/>
                <a:gd name="connsiteX2" fmla="*/ 200692 w 321087"/>
                <a:gd name="connsiteY2" fmla="*/ 0 h 320992"/>
                <a:gd name="connsiteX3" fmla="*/ 0 w 321087"/>
                <a:gd name="connsiteY3" fmla="*/ 200692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1087" h="320992">
                  <a:moveTo>
                    <a:pt x="0" y="320993"/>
                  </a:moveTo>
                  <a:lnTo>
                    <a:pt x="321088" y="0"/>
                  </a:lnTo>
                  <a:lnTo>
                    <a:pt x="200692" y="0"/>
                  </a:lnTo>
                  <a:lnTo>
                    <a:pt x="0" y="2006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7" name="任意多边形: 形状 46">
              <a:extLst>
                <a:ext uri="{FF2B5EF4-FFF2-40B4-BE49-F238E27FC236}">
                  <a16:creationId xmlns:a16="http://schemas.microsoft.com/office/drawing/2014/main" id="{5B1071D8-2D45-47CA-9B79-4082EABBE5EC}"/>
                </a:ext>
              </a:extLst>
            </p:cNvPr>
            <p:cNvSpPr/>
            <p:nvPr/>
          </p:nvSpPr>
          <p:spPr>
            <a:xfrm>
              <a:off x="-875774" y="-917999"/>
              <a:ext cx="1385863" cy="1385631"/>
            </a:xfrm>
            <a:custGeom>
              <a:avLst/>
              <a:gdLst>
                <a:gd name="connsiteX0" fmla="*/ 312420 w 572643"/>
                <a:gd name="connsiteY0" fmla="*/ 0 h 572547"/>
                <a:gd name="connsiteX1" fmla="*/ 0 w 572643"/>
                <a:gd name="connsiteY1" fmla="*/ 312325 h 572547"/>
                <a:gd name="connsiteX2" fmla="*/ 0 w 572643"/>
                <a:gd name="connsiteY2" fmla="*/ 572548 h 572547"/>
                <a:gd name="connsiteX3" fmla="*/ 572643 w 572643"/>
                <a:gd name="connsiteY3" fmla="*/ 0 h 572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643" h="572547">
                  <a:moveTo>
                    <a:pt x="312420" y="0"/>
                  </a:moveTo>
                  <a:lnTo>
                    <a:pt x="0" y="312325"/>
                  </a:lnTo>
                  <a:lnTo>
                    <a:pt x="0" y="572548"/>
                  </a:lnTo>
                  <a:lnTo>
                    <a:pt x="5726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8" name="任意多边形: 形状 47">
              <a:extLst>
                <a:ext uri="{FF2B5EF4-FFF2-40B4-BE49-F238E27FC236}">
                  <a16:creationId xmlns:a16="http://schemas.microsoft.com/office/drawing/2014/main" id="{1CC7B445-69BA-4858-ACDC-C7BC09A918AD}"/>
                </a:ext>
              </a:extLst>
            </p:cNvPr>
            <p:cNvSpPr/>
            <p:nvPr/>
          </p:nvSpPr>
          <p:spPr>
            <a:xfrm>
              <a:off x="1582221" y="-1005135"/>
              <a:ext cx="567300" cy="567300"/>
            </a:xfrm>
            <a:custGeom>
              <a:avLst/>
              <a:gdLst>
                <a:gd name="connsiteX0" fmla="*/ 94583 w 234410"/>
                <a:gd name="connsiteY0" fmla="*/ 0 h 234410"/>
                <a:gd name="connsiteX1" fmla="*/ 0 w 234410"/>
                <a:gd name="connsiteY1" fmla="*/ 94583 h 234410"/>
                <a:gd name="connsiteX2" fmla="*/ 0 w 234410"/>
                <a:gd name="connsiteY2" fmla="*/ 234410 h 234410"/>
                <a:gd name="connsiteX3" fmla="*/ 234410 w 234410"/>
                <a:gd name="connsiteY3" fmla="*/ 0 h 234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410" h="234410">
                  <a:moveTo>
                    <a:pt x="94583" y="0"/>
                  </a:moveTo>
                  <a:lnTo>
                    <a:pt x="0" y="94583"/>
                  </a:lnTo>
                  <a:lnTo>
                    <a:pt x="0" y="234410"/>
                  </a:lnTo>
                  <a:lnTo>
                    <a:pt x="2344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30" name="文本占位符 29">
            <a:extLst>
              <a:ext uri="{FF2B5EF4-FFF2-40B4-BE49-F238E27FC236}">
                <a16:creationId xmlns:a16="http://schemas.microsoft.com/office/drawing/2014/main" id="{8EF89420-B92A-42B9-817B-1E53EC2FC97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477106" y="2271041"/>
            <a:ext cx="1127232" cy="1107996"/>
          </a:xfrm>
        </p:spPr>
        <p:txBody>
          <a:bodyPr wrap="none" anchor="b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6600" b="1"/>
            </a:lvl1pPr>
            <a:lvl2pPr indent="0">
              <a:lnSpc>
                <a:spcPct val="100000"/>
              </a:lnSpc>
              <a:buFontTx/>
              <a:buNone/>
              <a:defRPr/>
            </a:lvl2pPr>
            <a:lvl3pPr indent="0">
              <a:lnSpc>
                <a:spcPct val="100000"/>
              </a:lnSpc>
              <a:buFontTx/>
              <a:buNone/>
              <a:defRPr/>
            </a:lvl3pPr>
            <a:lvl4pPr indent="0">
              <a:lnSpc>
                <a:spcPct val="100000"/>
              </a:lnSpc>
              <a:buFontTx/>
              <a:buNone/>
              <a:defRPr/>
            </a:lvl4pPr>
            <a:lvl5pPr indent="0">
              <a:lnSpc>
                <a:spcPct val="100000"/>
              </a:lnSpc>
              <a:buFontTx/>
              <a:buNone/>
              <a:defRPr/>
            </a:lvl5pPr>
          </a:lstStyle>
          <a:p>
            <a:pPr lvl="0"/>
            <a:r>
              <a:rPr lang="en-GB" altLang="zh-CN" dirty="0"/>
              <a:t>01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1220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矩形 43">
            <a:extLst>
              <a:ext uri="{FF2B5EF4-FFF2-40B4-BE49-F238E27FC236}">
                <a16:creationId xmlns:a16="http://schemas.microsoft.com/office/drawing/2014/main" id="{78F582E5-439C-4EFA-9391-48C95AF6E856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-17020"/>
            <a:ext cx="12192000" cy="6885026"/>
          </a:xfrm>
          <a:prstGeom prst="rect">
            <a:avLst/>
          </a:prstGeom>
          <a:blipFill dpi="0" rotWithShape="1">
            <a:blip r:embed="rId2" cstate="email">
              <a:duotone>
                <a:schemeClr val="bg2">
                  <a:shade val="45000"/>
                  <a:satMod val="135000"/>
                </a:schemeClr>
                <a:prstClr val="white"/>
              </a:duotone>
              <a:alphaModFix am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dk1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5" name="组合 44">
            <a:extLst>
              <a:ext uri="{FF2B5EF4-FFF2-40B4-BE49-F238E27FC236}">
                <a16:creationId xmlns:a16="http://schemas.microsoft.com/office/drawing/2014/main" id="{DE28D137-8F0C-4AD3-A2FD-832277466CB7}"/>
              </a:ext>
            </a:extLst>
          </p:cNvPr>
          <p:cNvGrpSpPr/>
          <p:nvPr userDrawn="1"/>
        </p:nvGrpSpPr>
        <p:grpSpPr>
          <a:xfrm flipH="1" flipV="1">
            <a:off x="10033000" y="4342169"/>
            <a:ext cx="2175086" cy="2768839"/>
            <a:chOff x="-1083009" y="-1005135"/>
            <a:chExt cx="3232530" cy="4114943"/>
          </a:xfrm>
          <a:solidFill>
            <a:schemeClr val="accent1">
              <a:alpha val="50000"/>
            </a:schemeClr>
          </a:solidFill>
        </p:grpSpPr>
        <p:sp>
          <p:nvSpPr>
            <p:cNvPr id="46" name="任意多边形: 形状 45">
              <a:extLst>
                <a:ext uri="{FF2B5EF4-FFF2-40B4-BE49-F238E27FC236}">
                  <a16:creationId xmlns:a16="http://schemas.microsoft.com/office/drawing/2014/main" id="{28E66CF1-611E-4357-A02F-8277EC37406B}"/>
                </a:ext>
              </a:extLst>
            </p:cNvPr>
            <p:cNvSpPr/>
            <p:nvPr/>
          </p:nvSpPr>
          <p:spPr>
            <a:xfrm>
              <a:off x="-1083009" y="-618098"/>
              <a:ext cx="576058" cy="576058"/>
            </a:xfrm>
            <a:custGeom>
              <a:avLst/>
              <a:gdLst>
                <a:gd name="connsiteX0" fmla="*/ 0 w 238029"/>
                <a:gd name="connsiteY0" fmla="*/ 238030 h 238029"/>
                <a:gd name="connsiteX1" fmla="*/ 238030 w 238029"/>
                <a:gd name="connsiteY1" fmla="*/ 0 h 238029"/>
                <a:gd name="connsiteX2" fmla="*/ 0 w 238029"/>
                <a:gd name="connsiteY2" fmla="*/ 0 h 238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029" h="238029">
                  <a:moveTo>
                    <a:pt x="0" y="238030"/>
                  </a:moveTo>
                  <a:lnTo>
                    <a:pt x="23803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7" name="任意多边形: 形状 46">
              <a:extLst>
                <a:ext uri="{FF2B5EF4-FFF2-40B4-BE49-F238E27FC236}">
                  <a16:creationId xmlns:a16="http://schemas.microsoft.com/office/drawing/2014/main" id="{1348CFF5-8BC1-4807-B7F1-EF1473A6DD38}"/>
                </a:ext>
              </a:extLst>
            </p:cNvPr>
            <p:cNvSpPr/>
            <p:nvPr/>
          </p:nvSpPr>
          <p:spPr>
            <a:xfrm>
              <a:off x="-1083009" y="-583982"/>
              <a:ext cx="381502" cy="1052076"/>
            </a:xfrm>
            <a:custGeom>
              <a:avLst/>
              <a:gdLst>
                <a:gd name="connsiteX0" fmla="*/ 0 w 157638"/>
                <a:gd name="connsiteY0" fmla="*/ 434721 h 434721"/>
                <a:gd name="connsiteX1" fmla="*/ 157639 w 157638"/>
                <a:gd name="connsiteY1" fmla="*/ 277178 h 434721"/>
                <a:gd name="connsiteX2" fmla="*/ 157544 w 157638"/>
                <a:gd name="connsiteY2" fmla="*/ 0 h 434721"/>
                <a:gd name="connsiteX3" fmla="*/ 0 w 157638"/>
                <a:gd name="connsiteY3" fmla="*/ 157544 h 434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638" h="434721">
                  <a:moveTo>
                    <a:pt x="0" y="434721"/>
                  </a:moveTo>
                  <a:lnTo>
                    <a:pt x="157639" y="277178"/>
                  </a:lnTo>
                  <a:lnTo>
                    <a:pt x="157544" y="0"/>
                  </a:lnTo>
                  <a:lnTo>
                    <a:pt x="0" y="1575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8" name="任意多边形: 形状 47">
              <a:extLst>
                <a:ext uri="{FF2B5EF4-FFF2-40B4-BE49-F238E27FC236}">
                  <a16:creationId xmlns:a16="http://schemas.microsoft.com/office/drawing/2014/main" id="{9B88BBCD-AE93-459D-B16E-D5C8B828061F}"/>
                </a:ext>
              </a:extLst>
            </p:cNvPr>
            <p:cNvSpPr/>
            <p:nvPr/>
          </p:nvSpPr>
          <p:spPr>
            <a:xfrm>
              <a:off x="-1007170" y="-258493"/>
              <a:ext cx="251954" cy="251954"/>
            </a:xfrm>
            <a:custGeom>
              <a:avLst/>
              <a:gdLst>
                <a:gd name="connsiteX0" fmla="*/ 38291 w 104108"/>
                <a:gd name="connsiteY0" fmla="*/ 104108 h 104108"/>
                <a:gd name="connsiteX1" fmla="*/ 104108 w 104108"/>
                <a:gd name="connsiteY1" fmla="*/ 38291 h 104108"/>
                <a:gd name="connsiteX2" fmla="*/ 104108 w 104108"/>
                <a:gd name="connsiteY2" fmla="*/ 0 h 104108"/>
                <a:gd name="connsiteX3" fmla="*/ 0 w 104108"/>
                <a:gd name="connsiteY3" fmla="*/ 104108 h 104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108" h="104108">
                  <a:moveTo>
                    <a:pt x="38291" y="104108"/>
                  </a:moveTo>
                  <a:lnTo>
                    <a:pt x="104108" y="38291"/>
                  </a:lnTo>
                  <a:lnTo>
                    <a:pt x="104108" y="0"/>
                  </a:lnTo>
                  <a:lnTo>
                    <a:pt x="0" y="1041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9" name="任意多边形: 形状 48">
              <a:extLst>
                <a:ext uri="{FF2B5EF4-FFF2-40B4-BE49-F238E27FC236}">
                  <a16:creationId xmlns:a16="http://schemas.microsoft.com/office/drawing/2014/main" id="{8661A1C2-8DBF-4E7B-BDF6-2259AE5FD08E}"/>
                </a:ext>
              </a:extLst>
            </p:cNvPr>
            <p:cNvSpPr/>
            <p:nvPr/>
          </p:nvSpPr>
          <p:spPr>
            <a:xfrm>
              <a:off x="-1083009" y="959555"/>
              <a:ext cx="645905" cy="2150253"/>
            </a:xfrm>
            <a:custGeom>
              <a:avLst/>
              <a:gdLst>
                <a:gd name="connsiteX0" fmla="*/ 0 w 266890"/>
                <a:gd name="connsiteY0" fmla="*/ 888492 h 888491"/>
                <a:gd name="connsiteX1" fmla="*/ 266891 w 266890"/>
                <a:gd name="connsiteY1" fmla="*/ 621602 h 888491"/>
                <a:gd name="connsiteX2" fmla="*/ 266891 w 266890"/>
                <a:gd name="connsiteY2" fmla="*/ 0 h 888491"/>
                <a:gd name="connsiteX3" fmla="*/ 0 w 266890"/>
                <a:gd name="connsiteY3" fmla="*/ 266890 h 8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90" h="888491">
                  <a:moveTo>
                    <a:pt x="0" y="888492"/>
                  </a:moveTo>
                  <a:lnTo>
                    <a:pt x="266891" y="621602"/>
                  </a:lnTo>
                  <a:lnTo>
                    <a:pt x="266891" y="0"/>
                  </a:lnTo>
                  <a:lnTo>
                    <a:pt x="0" y="2668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0" name="任意多边形: 形状 49">
              <a:extLst>
                <a:ext uri="{FF2B5EF4-FFF2-40B4-BE49-F238E27FC236}">
                  <a16:creationId xmlns:a16="http://schemas.microsoft.com/office/drawing/2014/main" id="{50738BDC-E2ED-45A0-80E4-4816F4751D4E}"/>
                </a:ext>
              </a:extLst>
            </p:cNvPr>
            <p:cNvSpPr/>
            <p:nvPr/>
          </p:nvSpPr>
          <p:spPr>
            <a:xfrm>
              <a:off x="-812844" y="-878120"/>
              <a:ext cx="222677" cy="222677"/>
            </a:xfrm>
            <a:custGeom>
              <a:avLst/>
              <a:gdLst>
                <a:gd name="connsiteX0" fmla="*/ 33814 w 92011"/>
                <a:gd name="connsiteY0" fmla="*/ 92012 h 92011"/>
                <a:gd name="connsiteX1" fmla="*/ 92011 w 92011"/>
                <a:gd name="connsiteY1" fmla="*/ 33909 h 92011"/>
                <a:gd name="connsiteX2" fmla="*/ 92011 w 92011"/>
                <a:gd name="connsiteY2" fmla="*/ 0 h 92011"/>
                <a:gd name="connsiteX3" fmla="*/ 0 w 92011"/>
                <a:gd name="connsiteY3" fmla="*/ 92012 h 9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011" h="92011">
                  <a:moveTo>
                    <a:pt x="33814" y="92012"/>
                  </a:moveTo>
                  <a:lnTo>
                    <a:pt x="92011" y="33909"/>
                  </a:lnTo>
                  <a:lnTo>
                    <a:pt x="92011" y="0"/>
                  </a:lnTo>
                  <a:lnTo>
                    <a:pt x="0" y="92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1" name="任意多边形: 形状 50">
              <a:extLst>
                <a:ext uri="{FF2B5EF4-FFF2-40B4-BE49-F238E27FC236}">
                  <a16:creationId xmlns:a16="http://schemas.microsoft.com/office/drawing/2014/main" id="{732C7904-1AB3-49CF-9844-342732C62497}"/>
                </a:ext>
              </a:extLst>
            </p:cNvPr>
            <p:cNvSpPr/>
            <p:nvPr/>
          </p:nvSpPr>
          <p:spPr>
            <a:xfrm>
              <a:off x="-1083009" y="-725750"/>
              <a:ext cx="1625138" cy="2994864"/>
            </a:xfrm>
            <a:custGeom>
              <a:avLst/>
              <a:gdLst>
                <a:gd name="connsiteX0" fmla="*/ 0 w 671512"/>
                <a:gd name="connsiteY0" fmla="*/ 1237488 h 1237487"/>
                <a:gd name="connsiteX1" fmla="*/ 671513 w 671512"/>
                <a:gd name="connsiteY1" fmla="*/ 565976 h 1237487"/>
                <a:gd name="connsiteX2" fmla="*/ 671513 w 671512"/>
                <a:gd name="connsiteY2" fmla="*/ 0 h 1237487"/>
                <a:gd name="connsiteX3" fmla="*/ 0 w 671512"/>
                <a:gd name="connsiteY3" fmla="*/ 671608 h 123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512" h="1237487">
                  <a:moveTo>
                    <a:pt x="0" y="1237488"/>
                  </a:moveTo>
                  <a:lnTo>
                    <a:pt x="671513" y="565976"/>
                  </a:lnTo>
                  <a:lnTo>
                    <a:pt x="671513" y="0"/>
                  </a:lnTo>
                  <a:lnTo>
                    <a:pt x="0" y="6716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2" name="任意多边形: 形状 51">
              <a:extLst>
                <a:ext uri="{FF2B5EF4-FFF2-40B4-BE49-F238E27FC236}">
                  <a16:creationId xmlns:a16="http://schemas.microsoft.com/office/drawing/2014/main" id="{A2201735-738B-4077-9A02-3A58D64CA53F}"/>
                </a:ext>
              </a:extLst>
            </p:cNvPr>
            <p:cNvSpPr/>
            <p:nvPr/>
          </p:nvSpPr>
          <p:spPr>
            <a:xfrm>
              <a:off x="-1083009" y="288292"/>
              <a:ext cx="1508728" cy="1508728"/>
            </a:xfrm>
            <a:custGeom>
              <a:avLst/>
              <a:gdLst>
                <a:gd name="connsiteX0" fmla="*/ 0 w 623411"/>
                <a:gd name="connsiteY0" fmla="*/ 623411 h 623411"/>
                <a:gd name="connsiteX1" fmla="*/ 623411 w 623411"/>
                <a:gd name="connsiteY1" fmla="*/ 0 h 623411"/>
                <a:gd name="connsiteX2" fmla="*/ 211550 w 623411"/>
                <a:gd name="connsiteY2" fmla="*/ 0 h 623411"/>
                <a:gd name="connsiteX3" fmla="*/ 0 w 623411"/>
                <a:gd name="connsiteY3" fmla="*/ 211550 h 623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3411" h="623411">
                  <a:moveTo>
                    <a:pt x="0" y="623411"/>
                  </a:moveTo>
                  <a:lnTo>
                    <a:pt x="623411" y="0"/>
                  </a:lnTo>
                  <a:lnTo>
                    <a:pt x="211550" y="0"/>
                  </a:lnTo>
                  <a:lnTo>
                    <a:pt x="0" y="2115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3" name="任意多边形: 形状 52">
              <a:extLst>
                <a:ext uri="{FF2B5EF4-FFF2-40B4-BE49-F238E27FC236}">
                  <a16:creationId xmlns:a16="http://schemas.microsoft.com/office/drawing/2014/main" id="{A0B1EB6B-5FD2-428D-8C37-61C72C88B588}"/>
                </a:ext>
              </a:extLst>
            </p:cNvPr>
            <p:cNvSpPr/>
            <p:nvPr/>
          </p:nvSpPr>
          <p:spPr>
            <a:xfrm>
              <a:off x="-1083009" y="-917999"/>
              <a:ext cx="2160627" cy="2160395"/>
            </a:xfrm>
            <a:custGeom>
              <a:avLst/>
              <a:gdLst>
                <a:gd name="connsiteX0" fmla="*/ 272320 w 892778"/>
                <a:gd name="connsiteY0" fmla="*/ 0 h 892682"/>
                <a:gd name="connsiteX1" fmla="*/ 0 w 892778"/>
                <a:gd name="connsiteY1" fmla="*/ 272320 h 892682"/>
                <a:gd name="connsiteX2" fmla="*/ 0 w 892778"/>
                <a:gd name="connsiteY2" fmla="*/ 892683 h 892682"/>
                <a:gd name="connsiteX3" fmla="*/ 892778 w 892778"/>
                <a:gd name="connsiteY3" fmla="*/ 0 h 8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2778" h="892682">
                  <a:moveTo>
                    <a:pt x="272320" y="0"/>
                  </a:moveTo>
                  <a:lnTo>
                    <a:pt x="0" y="272320"/>
                  </a:lnTo>
                  <a:lnTo>
                    <a:pt x="0" y="892683"/>
                  </a:lnTo>
                  <a:lnTo>
                    <a:pt x="892778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4" name="任意多边形: 形状 53">
              <a:extLst>
                <a:ext uri="{FF2B5EF4-FFF2-40B4-BE49-F238E27FC236}">
                  <a16:creationId xmlns:a16="http://schemas.microsoft.com/office/drawing/2014/main" id="{D6B6DE19-3C4B-4E31-8B7B-7EC0C0AF715B}"/>
                </a:ext>
              </a:extLst>
            </p:cNvPr>
            <p:cNvSpPr/>
            <p:nvPr/>
          </p:nvSpPr>
          <p:spPr>
            <a:xfrm>
              <a:off x="870616" y="-617868"/>
              <a:ext cx="597728" cy="597728"/>
            </a:xfrm>
            <a:custGeom>
              <a:avLst/>
              <a:gdLst>
                <a:gd name="connsiteX0" fmla="*/ 156115 w 246983"/>
                <a:gd name="connsiteY0" fmla="*/ 0 h 246983"/>
                <a:gd name="connsiteX1" fmla="*/ 0 w 246983"/>
                <a:gd name="connsiteY1" fmla="*/ 156210 h 246983"/>
                <a:gd name="connsiteX2" fmla="*/ 0 w 246983"/>
                <a:gd name="connsiteY2" fmla="*/ 246983 h 246983"/>
                <a:gd name="connsiteX3" fmla="*/ 246983 w 246983"/>
                <a:gd name="connsiteY3" fmla="*/ 0 h 24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983" h="246983">
                  <a:moveTo>
                    <a:pt x="156115" y="0"/>
                  </a:moveTo>
                  <a:lnTo>
                    <a:pt x="0" y="156210"/>
                  </a:lnTo>
                  <a:lnTo>
                    <a:pt x="0" y="246983"/>
                  </a:lnTo>
                  <a:lnTo>
                    <a:pt x="2469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5" name="任意多边形: 形状 54">
              <a:extLst>
                <a:ext uri="{FF2B5EF4-FFF2-40B4-BE49-F238E27FC236}">
                  <a16:creationId xmlns:a16="http://schemas.microsoft.com/office/drawing/2014/main" id="{E82ED300-D935-4DAC-993C-4FAD75943D93}"/>
                </a:ext>
              </a:extLst>
            </p:cNvPr>
            <p:cNvSpPr/>
            <p:nvPr/>
          </p:nvSpPr>
          <p:spPr>
            <a:xfrm>
              <a:off x="332820" y="-891491"/>
              <a:ext cx="156519" cy="156289"/>
            </a:xfrm>
            <a:custGeom>
              <a:avLst/>
              <a:gdLst>
                <a:gd name="connsiteX0" fmla="*/ 40958 w 64674"/>
                <a:gd name="connsiteY0" fmla="*/ 0 h 64579"/>
                <a:gd name="connsiteX1" fmla="*/ 0 w 64674"/>
                <a:gd name="connsiteY1" fmla="*/ 40862 h 64579"/>
                <a:gd name="connsiteX2" fmla="*/ 0 w 64674"/>
                <a:gd name="connsiteY2" fmla="*/ 64580 h 64579"/>
                <a:gd name="connsiteX3" fmla="*/ 64675 w 64674"/>
                <a:gd name="connsiteY3" fmla="*/ 0 h 6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74" h="64579">
                  <a:moveTo>
                    <a:pt x="40958" y="0"/>
                  </a:moveTo>
                  <a:lnTo>
                    <a:pt x="0" y="40862"/>
                  </a:lnTo>
                  <a:lnTo>
                    <a:pt x="0" y="64580"/>
                  </a:lnTo>
                  <a:lnTo>
                    <a:pt x="6467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6" name="任意多边形: 形状 55">
              <a:extLst>
                <a:ext uri="{FF2B5EF4-FFF2-40B4-BE49-F238E27FC236}">
                  <a16:creationId xmlns:a16="http://schemas.microsoft.com/office/drawing/2014/main" id="{EE71B518-E653-4BA6-B984-AA3A567B9017}"/>
                </a:ext>
              </a:extLst>
            </p:cNvPr>
            <p:cNvSpPr/>
            <p:nvPr/>
          </p:nvSpPr>
          <p:spPr>
            <a:xfrm>
              <a:off x="-1083009" y="-917999"/>
              <a:ext cx="577672" cy="2371551"/>
            </a:xfrm>
            <a:custGeom>
              <a:avLst/>
              <a:gdLst>
                <a:gd name="connsiteX0" fmla="*/ 95441 w 238696"/>
                <a:gd name="connsiteY0" fmla="*/ 0 h 979932"/>
                <a:gd name="connsiteX1" fmla="*/ 0 w 238696"/>
                <a:gd name="connsiteY1" fmla="*/ 95345 h 979932"/>
                <a:gd name="connsiteX2" fmla="*/ 0 w 238696"/>
                <a:gd name="connsiteY2" fmla="*/ 979932 h 979932"/>
                <a:gd name="connsiteX3" fmla="*/ 238697 w 238696"/>
                <a:gd name="connsiteY3" fmla="*/ 741236 h 979932"/>
                <a:gd name="connsiteX4" fmla="*/ 238697 w 238696"/>
                <a:gd name="connsiteY4" fmla="*/ 0 h 97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96" h="979932">
                  <a:moveTo>
                    <a:pt x="95441" y="0"/>
                  </a:moveTo>
                  <a:lnTo>
                    <a:pt x="0" y="95345"/>
                  </a:lnTo>
                  <a:lnTo>
                    <a:pt x="0" y="979932"/>
                  </a:lnTo>
                  <a:lnTo>
                    <a:pt x="238697" y="741236"/>
                  </a:lnTo>
                  <a:lnTo>
                    <a:pt x="23869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7" name="任意多边形: 形状 56">
              <a:extLst>
                <a:ext uri="{FF2B5EF4-FFF2-40B4-BE49-F238E27FC236}">
                  <a16:creationId xmlns:a16="http://schemas.microsoft.com/office/drawing/2014/main" id="{2B8A2129-4A60-4698-BD2B-D8131D48FFA3}"/>
                </a:ext>
              </a:extLst>
            </p:cNvPr>
            <p:cNvSpPr/>
            <p:nvPr/>
          </p:nvSpPr>
          <p:spPr>
            <a:xfrm>
              <a:off x="-1059727" y="-917999"/>
              <a:ext cx="372974" cy="82294"/>
            </a:xfrm>
            <a:custGeom>
              <a:avLst/>
              <a:gdLst>
                <a:gd name="connsiteX0" fmla="*/ 34004 w 154114"/>
                <a:gd name="connsiteY0" fmla="*/ 0 h 34004"/>
                <a:gd name="connsiteX1" fmla="*/ 0 w 154114"/>
                <a:gd name="connsiteY1" fmla="*/ 34004 h 34004"/>
                <a:gd name="connsiteX2" fmla="*/ 120110 w 154114"/>
                <a:gd name="connsiteY2" fmla="*/ 34004 h 34004"/>
                <a:gd name="connsiteX3" fmla="*/ 154115 w 154114"/>
                <a:gd name="connsiteY3" fmla="*/ 0 h 3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114" h="34004">
                  <a:moveTo>
                    <a:pt x="34004" y="0"/>
                  </a:moveTo>
                  <a:lnTo>
                    <a:pt x="0" y="34004"/>
                  </a:lnTo>
                  <a:lnTo>
                    <a:pt x="120110" y="34004"/>
                  </a:lnTo>
                  <a:lnTo>
                    <a:pt x="15411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8" name="任意多边形: 形状 57">
              <a:extLst>
                <a:ext uri="{FF2B5EF4-FFF2-40B4-BE49-F238E27FC236}">
                  <a16:creationId xmlns:a16="http://schemas.microsoft.com/office/drawing/2014/main" id="{7846CFF9-B0B4-44C8-A31B-6E713F36F93A}"/>
                </a:ext>
              </a:extLst>
            </p:cNvPr>
            <p:cNvSpPr/>
            <p:nvPr/>
          </p:nvSpPr>
          <p:spPr>
            <a:xfrm>
              <a:off x="-794403" y="-917999"/>
              <a:ext cx="1330537" cy="425532"/>
            </a:xfrm>
            <a:custGeom>
              <a:avLst/>
              <a:gdLst>
                <a:gd name="connsiteX0" fmla="*/ 175927 w 549782"/>
                <a:gd name="connsiteY0" fmla="*/ 0 h 175831"/>
                <a:gd name="connsiteX1" fmla="*/ 0 w 549782"/>
                <a:gd name="connsiteY1" fmla="*/ 175832 h 175831"/>
                <a:gd name="connsiteX2" fmla="*/ 373856 w 549782"/>
                <a:gd name="connsiteY2" fmla="*/ 175832 h 175831"/>
                <a:gd name="connsiteX3" fmla="*/ 549783 w 549782"/>
                <a:gd name="connsiteY3" fmla="*/ 0 h 17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9782" h="175831">
                  <a:moveTo>
                    <a:pt x="175927" y="0"/>
                  </a:moveTo>
                  <a:lnTo>
                    <a:pt x="0" y="175832"/>
                  </a:lnTo>
                  <a:lnTo>
                    <a:pt x="373856" y="175832"/>
                  </a:lnTo>
                  <a:lnTo>
                    <a:pt x="5497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9" name="任意多边形: 形状 58">
              <a:extLst>
                <a:ext uri="{FF2B5EF4-FFF2-40B4-BE49-F238E27FC236}">
                  <a16:creationId xmlns:a16="http://schemas.microsoft.com/office/drawing/2014/main" id="{9998BBF3-8275-460B-AF14-FE7AD5D86687}"/>
                </a:ext>
              </a:extLst>
            </p:cNvPr>
            <p:cNvSpPr/>
            <p:nvPr/>
          </p:nvSpPr>
          <p:spPr>
            <a:xfrm>
              <a:off x="1265490" y="-917999"/>
              <a:ext cx="675181" cy="675181"/>
            </a:xfrm>
            <a:custGeom>
              <a:avLst/>
              <a:gdLst>
                <a:gd name="connsiteX0" fmla="*/ 0 w 278987"/>
                <a:gd name="connsiteY0" fmla="*/ 0 h 278987"/>
                <a:gd name="connsiteX1" fmla="*/ 0 w 278987"/>
                <a:gd name="connsiteY1" fmla="*/ 278987 h 278987"/>
                <a:gd name="connsiteX2" fmla="*/ 278987 w 278987"/>
                <a:gd name="connsiteY2" fmla="*/ 0 h 27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8987" h="278987">
                  <a:moveTo>
                    <a:pt x="0" y="0"/>
                  </a:moveTo>
                  <a:lnTo>
                    <a:pt x="0" y="278987"/>
                  </a:lnTo>
                  <a:lnTo>
                    <a:pt x="27898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0" name="任意多边形: 形状 59">
              <a:extLst>
                <a:ext uri="{FF2B5EF4-FFF2-40B4-BE49-F238E27FC236}">
                  <a16:creationId xmlns:a16="http://schemas.microsoft.com/office/drawing/2014/main" id="{1E583A75-22C4-4BFC-B61B-D80642DEC972}"/>
                </a:ext>
              </a:extLst>
            </p:cNvPr>
            <p:cNvSpPr/>
            <p:nvPr/>
          </p:nvSpPr>
          <p:spPr>
            <a:xfrm>
              <a:off x="-1083009" y="-614180"/>
              <a:ext cx="777068" cy="776838"/>
            </a:xfrm>
            <a:custGeom>
              <a:avLst/>
              <a:gdLst>
                <a:gd name="connsiteX0" fmla="*/ 0 w 321087"/>
                <a:gd name="connsiteY0" fmla="*/ 320993 h 320992"/>
                <a:gd name="connsiteX1" fmla="*/ 321088 w 321087"/>
                <a:gd name="connsiteY1" fmla="*/ 0 h 320992"/>
                <a:gd name="connsiteX2" fmla="*/ 200692 w 321087"/>
                <a:gd name="connsiteY2" fmla="*/ 0 h 320992"/>
                <a:gd name="connsiteX3" fmla="*/ 0 w 321087"/>
                <a:gd name="connsiteY3" fmla="*/ 200692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1087" h="320992">
                  <a:moveTo>
                    <a:pt x="0" y="320993"/>
                  </a:moveTo>
                  <a:lnTo>
                    <a:pt x="321088" y="0"/>
                  </a:lnTo>
                  <a:lnTo>
                    <a:pt x="200692" y="0"/>
                  </a:lnTo>
                  <a:lnTo>
                    <a:pt x="0" y="2006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1" name="任意多边形: 形状 60">
              <a:extLst>
                <a:ext uri="{FF2B5EF4-FFF2-40B4-BE49-F238E27FC236}">
                  <a16:creationId xmlns:a16="http://schemas.microsoft.com/office/drawing/2014/main" id="{CD7A636B-F52E-4EA9-A54D-0631B10CE145}"/>
                </a:ext>
              </a:extLst>
            </p:cNvPr>
            <p:cNvSpPr/>
            <p:nvPr/>
          </p:nvSpPr>
          <p:spPr>
            <a:xfrm>
              <a:off x="-875774" y="-917999"/>
              <a:ext cx="1385863" cy="1385631"/>
            </a:xfrm>
            <a:custGeom>
              <a:avLst/>
              <a:gdLst>
                <a:gd name="connsiteX0" fmla="*/ 312420 w 572643"/>
                <a:gd name="connsiteY0" fmla="*/ 0 h 572547"/>
                <a:gd name="connsiteX1" fmla="*/ 0 w 572643"/>
                <a:gd name="connsiteY1" fmla="*/ 312325 h 572547"/>
                <a:gd name="connsiteX2" fmla="*/ 0 w 572643"/>
                <a:gd name="connsiteY2" fmla="*/ 572548 h 572547"/>
                <a:gd name="connsiteX3" fmla="*/ 572643 w 572643"/>
                <a:gd name="connsiteY3" fmla="*/ 0 h 572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643" h="572547">
                  <a:moveTo>
                    <a:pt x="312420" y="0"/>
                  </a:moveTo>
                  <a:lnTo>
                    <a:pt x="0" y="312325"/>
                  </a:lnTo>
                  <a:lnTo>
                    <a:pt x="0" y="572548"/>
                  </a:lnTo>
                  <a:lnTo>
                    <a:pt x="5726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2" name="任意多边形: 形状 61">
              <a:extLst>
                <a:ext uri="{FF2B5EF4-FFF2-40B4-BE49-F238E27FC236}">
                  <a16:creationId xmlns:a16="http://schemas.microsoft.com/office/drawing/2014/main" id="{0C681552-8309-47DB-9A48-61C514203817}"/>
                </a:ext>
              </a:extLst>
            </p:cNvPr>
            <p:cNvSpPr/>
            <p:nvPr/>
          </p:nvSpPr>
          <p:spPr>
            <a:xfrm>
              <a:off x="1582221" y="-1005135"/>
              <a:ext cx="567300" cy="567300"/>
            </a:xfrm>
            <a:custGeom>
              <a:avLst/>
              <a:gdLst>
                <a:gd name="connsiteX0" fmla="*/ 94583 w 234410"/>
                <a:gd name="connsiteY0" fmla="*/ 0 h 234410"/>
                <a:gd name="connsiteX1" fmla="*/ 0 w 234410"/>
                <a:gd name="connsiteY1" fmla="*/ 94583 h 234410"/>
                <a:gd name="connsiteX2" fmla="*/ 0 w 234410"/>
                <a:gd name="connsiteY2" fmla="*/ 234410 h 234410"/>
                <a:gd name="connsiteX3" fmla="*/ 234410 w 234410"/>
                <a:gd name="connsiteY3" fmla="*/ 0 h 234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410" h="234410">
                  <a:moveTo>
                    <a:pt x="94583" y="0"/>
                  </a:moveTo>
                  <a:lnTo>
                    <a:pt x="0" y="94583"/>
                  </a:lnTo>
                  <a:lnTo>
                    <a:pt x="0" y="234410"/>
                  </a:lnTo>
                  <a:lnTo>
                    <a:pt x="2344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63" name="组合 62">
            <a:extLst>
              <a:ext uri="{FF2B5EF4-FFF2-40B4-BE49-F238E27FC236}">
                <a16:creationId xmlns:a16="http://schemas.microsoft.com/office/drawing/2014/main" id="{7E6F37A2-B8C3-4F3F-8899-88E1F112D72C}"/>
              </a:ext>
            </a:extLst>
          </p:cNvPr>
          <p:cNvGrpSpPr/>
          <p:nvPr userDrawn="1"/>
        </p:nvGrpSpPr>
        <p:grpSpPr>
          <a:xfrm>
            <a:off x="0" y="-186450"/>
            <a:ext cx="1295400" cy="1649017"/>
            <a:chOff x="-1083009" y="-1005135"/>
            <a:chExt cx="3232530" cy="4114943"/>
          </a:xfrm>
          <a:solidFill>
            <a:schemeClr val="accent1">
              <a:alpha val="50000"/>
            </a:schemeClr>
          </a:solidFill>
        </p:grpSpPr>
        <p:sp>
          <p:nvSpPr>
            <p:cNvPr id="64" name="任意多边形: 形状 63">
              <a:extLst>
                <a:ext uri="{FF2B5EF4-FFF2-40B4-BE49-F238E27FC236}">
                  <a16:creationId xmlns:a16="http://schemas.microsoft.com/office/drawing/2014/main" id="{3FB0F7FC-17F6-4DF2-B710-6C7D89BEC323}"/>
                </a:ext>
              </a:extLst>
            </p:cNvPr>
            <p:cNvSpPr/>
            <p:nvPr/>
          </p:nvSpPr>
          <p:spPr>
            <a:xfrm>
              <a:off x="-1083009" y="-618098"/>
              <a:ext cx="576058" cy="576058"/>
            </a:xfrm>
            <a:custGeom>
              <a:avLst/>
              <a:gdLst>
                <a:gd name="connsiteX0" fmla="*/ 0 w 238029"/>
                <a:gd name="connsiteY0" fmla="*/ 238030 h 238029"/>
                <a:gd name="connsiteX1" fmla="*/ 238030 w 238029"/>
                <a:gd name="connsiteY1" fmla="*/ 0 h 238029"/>
                <a:gd name="connsiteX2" fmla="*/ 0 w 238029"/>
                <a:gd name="connsiteY2" fmla="*/ 0 h 238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029" h="238029">
                  <a:moveTo>
                    <a:pt x="0" y="238030"/>
                  </a:moveTo>
                  <a:lnTo>
                    <a:pt x="23803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5" name="任意多边形: 形状 64">
              <a:extLst>
                <a:ext uri="{FF2B5EF4-FFF2-40B4-BE49-F238E27FC236}">
                  <a16:creationId xmlns:a16="http://schemas.microsoft.com/office/drawing/2014/main" id="{E91F8FE7-65C8-44ED-B4D2-513634A19027}"/>
                </a:ext>
              </a:extLst>
            </p:cNvPr>
            <p:cNvSpPr/>
            <p:nvPr/>
          </p:nvSpPr>
          <p:spPr>
            <a:xfrm>
              <a:off x="-1083009" y="-583982"/>
              <a:ext cx="381502" cy="1052076"/>
            </a:xfrm>
            <a:custGeom>
              <a:avLst/>
              <a:gdLst>
                <a:gd name="connsiteX0" fmla="*/ 0 w 157638"/>
                <a:gd name="connsiteY0" fmla="*/ 434721 h 434721"/>
                <a:gd name="connsiteX1" fmla="*/ 157639 w 157638"/>
                <a:gd name="connsiteY1" fmla="*/ 277178 h 434721"/>
                <a:gd name="connsiteX2" fmla="*/ 157544 w 157638"/>
                <a:gd name="connsiteY2" fmla="*/ 0 h 434721"/>
                <a:gd name="connsiteX3" fmla="*/ 0 w 157638"/>
                <a:gd name="connsiteY3" fmla="*/ 157544 h 434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638" h="434721">
                  <a:moveTo>
                    <a:pt x="0" y="434721"/>
                  </a:moveTo>
                  <a:lnTo>
                    <a:pt x="157639" y="277178"/>
                  </a:lnTo>
                  <a:lnTo>
                    <a:pt x="157544" y="0"/>
                  </a:lnTo>
                  <a:lnTo>
                    <a:pt x="0" y="1575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6" name="任意多边形: 形状 65">
              <a:extLst>
                <a:ext uri="{FF2B5EF4-FFF2-40B4-BE49-F238E27FC236}">
                  <a16:creationId xmlns:a16="http://schemas.microsoft.com/office/drawing/2014/main" id="{3899AEE2-0D6E-4598-847D-E86D4BE731C6}"/>
                </a:ext>
              </a:extLst>
            </p:cNvPr>
            <p:cNvSpPr/>
            <p:nvPr/>
          </p:nvSpPr>
          <p:spPr>
            <a:xfrm>
              <a:off x="-1007170" y="-258493"/>
              <a:ext cx="251954" cy="251954"/>
            </a:xfrm>
            <a:custGeom>
              <a:avLst/>
              <a:gdLst>
                <a:gd name="connsiteX0" fmla="*/ 38291 w 104108"/>
                <a:gd name="connsiteY0" fmla="*/ 104108 h 104108"/>
                <a:gd name="connsiteX1" fmla="*/ 104108 w 104108"/>
                <a:gd name="connsiteY1" fmla="*/ 38291 h 104108"/>
                <a:gd name="connsiteX2" fmla="*/ 104108 w 104108"/>
                <a:gd name="connsiteY2" fmla="*/ 0 h 104108"/>
                <a:gd name="connsiteX3" fmla="*/ 0 w 104108"/>
                <a:gd name="connsiteY3" fmla="*/ 104108 h 104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108" h="104108">
                  <a:moveTo>
                    <a:pt x="38291" y="104108"/>
                  </a:moveTo>
                  <a:lnTo>
                    <a:pt x="104108" y="38291"/>
                  </a:lnTo>
                  <a:lnTo>
                    <a:pt x="104108" y="0"/>
                  </a:lnTo>
                  <a:lnTo>
                    <a:pt x="0" y="1041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7" name="任意多边形: 形状 66">
              <a:extLst>
                <a:ext uri="{FF2B5EF4-FFF2-40B4-BE49-F238E27FC236}">
                  <a16:creationId xmlns:a16="http://schemas.microsoft.com/office/drawing/2014/main" id="{C3B63FCF-D497-4859-85E0-39714BE584C1}"/>
                </a:ext>
              </a:extLst>
            </p:cNvPr>
            <p:cNvSpPr/>
            <p:nvPr/>
          </p:nvSpPr>
          <p:spPr>
            <a:xfrm>
              <a:off x="-1083009" y="959555"/>
              <a:ext cx="645905" cy="2150253"/>
            </a:xfrm>
            <a:custGeom>
              <a:avLst/>
              <a:gdLst>
                <a:gd name="connsiteX0" fmla="*/ 0 w 266890"/>
                <a:gd name="connsiteY0" fmla="*/ 888492 h 888491"/>
                <a:gd name="connsiteX1" fmla="*/ 266891 w 266890"/>
                <a:gd name="connsiteY1" fmla="*/ 621602 h 888491"/>
                <a:gd name="connsiteX2" fmla="*/ 266891 w 266890"/>
                <a:gd name="connsiteY2" fmla="*/ 0 h 888491"/>
                <a:gd name="connsiteX3" fmla="*/ 0 w 266890"/>
                <a:gd name="connsiteY3" fmla="*/ 266890 h 8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90" h="888491">
                  <a:moveTo>
                    <a:pt x="0" y="888492"/>
                  </a:moveTo>
                  <a:lnTo>
                    <a:pt x="266891" y="621602"/>
                  </a:lnTo>
                  <a:lnTo>
                    <a:pt x="266891" y="0"/>
                  </a:lnTo>
                  <a:lnTo>
                    <a:pt x="0" y="2668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8" name="任意多边形: 形状 67">
              <a:extLst>
                <a:ext uri="{FF2B5EF4-FFF2-40B4-BE49-F238E27FC236}">
                  <a16:creationId xmlns:a16="http://schemas.microsoft.com/office/drawing/2014/main" id="{E8D1C113-8D30-4338-9289-BD7013A6B1BD}"/>
                </a:ext>
              </a:extLst>
            </p:cNvPr>
            <p:cNvSpPr/>
            <p:nvPr/>
          </p:nvSpPr>
          <p:spPr>
            <a:xfrm>
              <a:off x="-812844" y="-878120"/>
              <a:ext cx="222677" cy="222677"/>
            </a:xfrm>
            <a:custGeom>
              <a:avLst/>
              <a:gdLst>
                <a:gd name="connsiteX0" fmla="*/ 33814 w 92011"/>
                <a:gd name="connsiteY0" fmla="*/ 92012 h 92011"/>
                <a:gd name="connsiteX1" fmla="*/ 92011 w 92011"/>
                <a:gd name="connsiteY1" fmla="*/ 33909 h 92011"/>
                <a:gd name="connsiteX2" fmla="*/ 92011 w 92011"/>
                <a:gd name="connsiteY2" fmla="*/ 0 h 92011"/>
                <a:gd name="connsiteX3" fmla="*/ 0 w 92011"/>
                <a:gd name="connsiteY3" fmla="*/ 92012 h 9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011" h="92011">
                  <a:moveTo>
                    <a:pt x="33814" y="92012"/>
                  </a:moveTo>
                  <a:lnTo>
                    <a:pt x="92011" y="33909"/>
                  </a:lnTo>
                  <a:lnTo>
                    <a:pt x="92011" y="0"/>
                  </a:lnTo>
                  <a:lnTo>
                    <a:pt x="0" y="92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9" name="任意多边形: 形状 68">
              <a:extLst>
                <a:ext uri="{FF2B5EF4-FFF2-40B4-BE49-F238E27FC236}">
                  <a16:creationId xmlns:a16="http://schemas.microsoft.com/office/drawing/2014/main" id="{609B540B-3D16-49D2-9AF2-66B53A313EC4}"/>
                </a:ext>
              </a:extLst>
            </p:cNvPr>
            <p:cNvSpPr/>
            <p:nvPr/>
          </p:nvSpPr>
          <p:spPr>
            <a:xfrm>
              <a:off x="-1083009" y="-725750"/>
              <a:ext cx="1625138" cy="2994864"/>
            </a:xfrm>
            <a:custGeom>
              <a:avLst/>
              <a:gdLst>
                <a:gd name="connsiteX0" fmla="*/ 0 w 671512"/>
                <a:gd name="connsiteY0" fmla="*/ 1237488 h 1237487"/>
                <a:gd name="connsiteX1" fmla="*/ 671513 w 671512"/>
                <a:gd name="connsiteY1" fmla="*/ 565976 h 1237487"/>
                <a:gd name="connsiteX2" fmla="*/ 671513 w 671512"/>
                <a:gd name="connsiteY2" fmla="*/ 0 h 1237487"/>
                <a:gd name="connsiteX3" fmla="*/ 0 w 671512"/>
                <a:gd name="connsiteY3" fmla="*/ 671608 h 123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512" h="1237487">
                  <a:moveTo>
                    <a:pt x="0" y="1237488"/>
                  </a:moveTo>
                  <a:lnTo>
                    <a:pt x="671513" y="565976"/>
                  </a:lnTo>
                  <a:lnTo>
                    <a:pt x="671513" y="0"/>
                  </a:lnTo>
                  <a:lnTo>
                    <a:pt x="0" y="6716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0" name="任意多边形: 形状 69">
              <a:extLst>
                <a:ext uri="{FF2B5EF4-FFF2-40B4-BE49-F238E27FC236}">
                  <a16:creationId xmlns:a16="http://schemas.microsoft.com/office/drawing/2014/main" id="{EC43DFFE-8F4C-46AE-AB32-56E99D3B6523}"/>
                </a:ext>
              </a:extLst>
            </p:cNvPr>
            <p:cNvSpPr/>
            <p:nvPr/>
          </p:nvSpPr>
          <p:spPr>
            <a:xfrm>
              <a:off x="-1083009" y="288292"/>
              <a:ext cx="1508728" cy="1508728"/>
            </a:xfrm>
            <a:custGeom>
              <a:avLst/>
              <a:gdLst>
                <a:gd name="connsiteX0" fmla="*/ 0 w 623411"/>
                <a:gd name="connsiteY0" fmla="*/ 623411 h 623411"/>
                <a:gd name="connsiteX1" fmla="*/ 623411 w 623411"/>
                <a:gd name="connsiteY1" fmla="*/ 0 h 623411"/>
                <a:gd name="connsiteX2" fmla="*/ 211550 w 623411"/>
                <a:gd name="connsiteY2" fmla="*/ 0 h 623411"/>
                <a:gd name="connsiteX3" fmla="*/ 0 w 623411"/>
                <a:gd name="connsiteY3" fmla="*/ 211550 h 623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3411" h="623411">
                  <a:moveTo>
                    <a:pt x="0" y="623411"/>
                  </a:moveTo>
                  <a:lnTo>
                    <a:pt x="623411" y="0"/>
                  </a:lnTo>
                  <a:lnTo>
                    <a:pt x="211550" y="0"/>
                  </a:lnTo>
                  <a:lnTo>
                    <a:pt x="0" y="2115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1" name="任意多边形: 形状 70">
              <a:extLst>
                <a:ext uri="{FF2B5EF4-FFF2-40B4-BE49-F238E27FC236}">
                  <a16:creationId xmlns:a16="http://schemas.microsoft.com/office/drawing/2014/main" id="{6DE9787E-AAFB-4BCA-B60D-DCEF2117D542}"/>
                </a:ext>
              </a:extLst>
            </p:cNvPr>
            <p:cNvSpPr/>
            <p:nvPr/>
          </p:nvSpPr>
          <p:spPr>
            <a:xfrm>
              <a:off x="-1083009" y="-917999"/>
              <a:ext cx="2160627" cy="2160395"/>
            </a:xfrm>
            <a:custGeom>
              <a:avLst/>
              <a:gdLst>
                <a:gd name="connsiteX0" fmla="*/ 272320 w 892778"/>
                <a:gd name="connsiteY0" fmla="*/ 0 h 892682"/>
                <a:gd name="connsiteX1" fmla="*/ 0 w 892778"/>
                <a:gd name="connsiteY1" fmla="*/ 272320 h 892682"/>
                <a:gd name="connsiteX2" fmla="*/ 0 w 892778"/>
                <a:gd name="connsiteY2" fmla="*/ 892683 h 892682"/>
                <a:gd name="connsiteX3" fmla="*/ 892778 w 892778"/>
                <a:gd name="connsiteY3" fmla="*/ 0 h 8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2778" h="892682">
                  <a:moveTo>
                    <a:pt x="272320" y="0"/>
                  </a:moveTo>
                  <a:lnTo>
                    <a:pt x="0" y="272320"/>
                  </a:lnTo>
                  <a:lnTo>
                    <a:pt x="0" y="892683"/>
                  </a:lnTo>
                  <a:lnTo>
                    <a:pt x="892778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2" name="任意多边形: 形状 71">
              <a:extLst>
                <a:ext uri="{FF2B5EF4-FFF2-40B4-BE49-F238E27FC236}">
                  <a16:creationId xmlns:a16="http://schemas.microsoft.com/office/drawing/2014/main" id="{BA44B9C1-2C13-4D9E-9181-3468944DA90B}"/>
                </a:ext>
              </a:extLst>
            </p:cNvPr>
            <p:cNvSpPr/>
            <p:nvPr/>
          </p:nvSpPr>
          <p:spPr>
            <a:xfrm>
              <a:off x="870616" y="-617868"/>
              <a:ext cx="597728" cy="597728"/>
            </a:xfrm>
            <a:custGeom>
              <a:avLst/>
              <a:gdLst>
                <a:gd name="connsiteX0" fmla="*/ 156115 w 246983"/>
                <a:gd name="connsiteY0" fmla="*/ 0 h 246983"/>
                <a:gd name="connsiteX1" fmla="*/ 0 w 246983"/>
                <a:gd name="connsiteY1" fmla="*/ 156210 h 246983"/>
                <a:gd name="connsiteX2" fmla="*/ 0 w 246983"/>
                <a:gd name="connsiteY2" fmla="*/ 246983 h 246983"/>
                <a:gd name="connsiteX3" fmla="*/ 246983 w 246983"/>
                <a:gd name="connsiteY3" fmla="*/ 0 h 24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983" h="246983">
                  <a:moveTo>
                    <a:pt x="156115" y="0"/>
                  </a:moveTo>
                  <a:lnTo>
                    <a:pt x="0" y="156210"/>
                  </a:lnTo>
                  <a:lnTo>
                    <a:pt x="0" y="246983"/>
                  </a:lnTo>
                  <a:lnTo>
                    <a:pt x="2469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3" name="任意多边形: 形状 72">
              <a:extLst>
                <a:ext uri="{FF2B5EF4-FFF2-40B4-BE49-F238E27FC236}">
                  <a16:creationId xmlns:a16="http://schemas.microsoft.com/office/drawing/2014/main" id="{4BE09D20-964F-4966-874E-7311D0AC4A11}"/>
                </a:ext>
              </a:extLst>
            </p:cNvPr>
            <p:cNvSpPr/>
            <p:nvPr/>
          </p:nvSpPr>
          <p:spPr>
            <a:xfrm>
              <a:off x="332820" y="-891491"/>
              <a:ext cx="156519" cy="156289"/>
            </a:xfrm>
            <a:custGeom>
              <a:avLst/>
              <a:gdLst>
                <a:gd name="connsiteX0" fmla="*/ 40958 w 64674"/>
                <a:gd name="connsiteY0" fmla="*/ 0 h 64579"/>
                <a:gd name="connsiteX1" fmla="*/ 0 w 64674"/>
                <a:gd name="connsiteY1" fmla="*/ 40862 h 64579"/>
                <a:gd name="connsiteX2" fmla="*/ 0 w 64674"/>
                <a:gd name="connsiteY2" fmla="*/ 64580 h 64579"/>
                <a:gd name="connsiteX3" fmla="*/ 64675 w 64674"/>
                <a:gd name="connsiteY3" fmla="*/ 0 h 6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74" h="64579">
                  <a:moveTo>
                    <a:pt x="40958" y="0"/>
                  </a:moveTo>
                  <a:lnTo>
                    <a:pt x="0" y="40862"/>
                  </a:lnTo>
                  <a:lnTo>
                    <a:pt x="0" y="64580"/>
                  </a:lnTo>
                  <a:lnTo>
                    <a:pt x="6467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4" name="任意多边形: 形状 73">
              <a:extLst>
                <a:ext uri="{FF2B5EF4-FFF2-40B4-BE49-F238E27FC236}">
                  <a16:creationId xmlns:a16="http://schemas.microsoft.com/office/drawing/2014/main" id="{FAE866DE-FAFD-4CD2-86A8-9F5BF5C2C13B}"/>
                </a:ext>
              </a:extLst>
            </p:cNvPr>
            <p:cNvSpPr/>
            <p:nvPr/>
          </p:nvSpPr>
          <p:spPr>
            <a:xfrm>
              <a:off x="-1083009" y="-917999"/>
              <a:ext cx="577672" cy="2371551"/>
            </a:xfrm>
            <a:custGeom>
              <a:avLst/>
              <a:gdLst>
                <a:gd name="connsiteX0" fmla="*/ 95441 w 238696"/>
                <a:gd name="connsiteY0" fmla="*/ 0 h 979932"/>
                <a:gd name="connsiteX1" fmla="*/ 0 w 238696"/>
                <a:gd name="connsiteY1" fmla="*/ 95345 h 979932"/>
                <a:gd name="connsiteX2" fmla="*/ 0 w 238696"/>
                <a:gd name="connsiteY2" fmla="*/ 979932 h 979932"/>
                <a:gd name="connsiteX3" fmla="*/ 238697 w 238696"/>
                <a:gd name="connsiteY3" fmla="*/ 741236 h 979932"/>
                <a:gd name="connsiteX4" fmla="*/ 238697 w 238696"/>
                <a:gd name="connsiteY4" fmla="*/ 0 h 97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96" h="979932">
                  <a:moveTo>
                    <a:pt x="95441" y="0"/>
                  </a:moveTo>
                  <a:lnTo>
                    <a:pt x="0" y="95345"/>
                  </a:lnTo>
                  <a:lnTo>
                    <a:pt x="0" y="979932"/>
                  </a:lnTo>
                  <a:lnTo>
                    <a:pt x="238697" y="741236"/>
                  </a:lnTo>
                  <a:lnTo>
                    <a:pt x="23869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5" name="任意多边形: 形状 74">
              <a:extLst>
                <a:ext uri="{FF2B5EF4-FFF2-40B4-BE49-F238E27FC236}">
                  <a16:creationId xmlns:a16="http://schemas.microsoft.com/office/drawing/2014/main" id="{A1539CB3-71D8-4590-9E40-04AA77E1101B}"/>
                </a:ext>
              </a:extLst>
            </p:cNvPr>
            <p:cNvSpPr/>
            <p:nvPr/>
          </p:nvSpPr>
          <p:spPr>
            <a:xfrm>
              <a:off x="-1059727" y="-917999"/>
              <a:ext cx="372974" cy="82294"/>
            </a:xfrm>
            <a:custGeom>
              <a:avLst/>
              <a:gdLst>
                <a:gd name="connsiteX0" fmla="*/ 34004 w 154114"/>
                <a:gd name="connsiteY0" fmla="*/ 0 h 34004"/>
                <a:gd name="connsiteX1" fmla="*/ 0 w 154114"/>
                <a:gd name="connsiteY1" fmla="*/ 34004 h 34004"/>
                <a:gd name="connsiteX2" fmla="*/ 120110 w 154114"/>
                <a:gd name="connsiteY2" fmla="*/ 34004 h 34004"/>
                <a:gd name="connsiteX3" fmla="*/ 154115 w 154114"/>
                <a:gd name="connsiteY3" fmla="*/ 0 h 3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114" h="34004">
                  <a:moveTo>
                    <a:pt x="34004" y="0"/>
                  </a:moveTo>
                  <a:lnTo>
                    <a:pt x="0" y="34004"/>
                  </a:lnTo>
                  <a:lnTo>
                    <a:pt x="120110" y="34004"/>
                  </a:lnTo>
                  <a:lnTo>
                    <a:pt x="15411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6" name="任意多边形: 形状 75">
              <a:extLst>
                <a:ext uri="{FF2B5EF4-FFF2-40B4-BE49-F238E27FC236}">
                  <a16:creationId xmlns:a16="http://schemas.microsoft.com/office/drawing/2014/main" id="{DAEA64AF-2B1A-470E-B33C-4C1B5732C36F}"/>
                </a:ext>
              </a:extLst>
            </p:cNvPr>
            <p:cNvSpPr/>
            <p:nvPr/>
          </p:nvSpPr>
          <p:spPr>
            <a:xfrm>
              <a:off x="-794403" y="-917999"/>
              <a:ext cx="1330537" cy="425532"/>
            </a:xfrm>
            <a:custGeom>
              <a:avLst/>
              <a:gdLst>
                <a:gd name="connsiteX0" fmla="*/ 175927 w 549782"/>
                <a:gd name="connsiteY0" fmla="*/ 0 h 175831"/>
                <a:gd name="connsiteX1" fmla="*/ 0 w 549782"/>
                <a:gd name="connsiteY1" fmla="*/ 175832 h 175831"/>
                <a:gd name="connsiteX2" fmla="*/ 373856 w 549782"/>
                <a:gd name="connsiteY2" fmla="*/ 175832 h 175831"/>
                <a:gd name="connsiteX3" fmla="*/ 549783 w 549782"/>
                <a:gd name="connsiteY3" fmla="*/ 0 h 17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9782" h="175831">
                  <a:moveTo>
                    <a:pt x="175927" y="0"/>
                  </a:moveTo>
                  <a:lnTo>
                    <a:pt x="0" y="175832"/>
                  </a:lnTo>
                  <a:lnTo>
                    <a:pt x="373856" y="175832"/>
                  </a:lnTo>
                  <a:lnTo>
                    <a:pt x="5497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7" name="任意多边形: 形状 76">
              <a:extLst>
                <a:ext uri="{FF2B5EF4-FFF2-40B4-BE49-F238E27FC236}">
                  <a16:creationId xmlns:a16="http://schemas.microsoft.com/office/drawing/2014/main" id="{3ECEE138-96DD-4FE6-B2E0-3862C82C3324}"/>
                </a:ext>
              </a:extLst>
            </p:cNvPr>
            <p:cNvSpPr/>
            <p:nvPr/>
          </p:nvSpPr>
          <p:spPr>
            <a:xfrm>
              <a:off x="1265490" y="-917999"/>
              <a:ext cx="675181" cy="675181"/>
            </a:xfrm>
            <a:custGeom>
              <a:avLst/>
              <a:gdLst>
                <a:gd name="connsiteX0" fmla="*/ 0 w 278987"/>
                <a:gd name="connsiteY0" fmla="*/ 0 h 278987"/>
                <a:gd name="connsiteX1" fmla="*/ 0 w 278987"/>
                <a:gd name="connsiteY1" fmla="*/ 278987 h 278987"/>
                <a:gd name="connsiteX2" fmla="*/ 278987 w 278987"/>
                <a:gd name="connsiteY2" fmla="*/ 0 h 27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8987" h="278987">
                  <a:moveTo>
                    <a:pt x="0" y="0"/>
                  </a:moveTo>
                  <a:lnTo>
                    <a:pt x="0" y="278987"/>
                  </a:lnTo>
                  <a:lnTo>
                    <a:pt x="27898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8" name="任意多边形: 形状 77">
              <a:extLst>
                <a:ext uri="{FF2B5EF4-FFF2-40B4-BE49-F238E27FC236}">
                  <a16:creationId xmlns:a16="http://schemas.microsoft.com/office/drawing/2014/main" id="{2A7294C8-768D-4DEE-B823-3AE015946EE0}"/>
                </a:ext>
              </a:extLst>
            </p:cNvPr>
            <p:cNvSpPr/>
            <p:nvPr/>
          </p:nvSpPr>
          <p:spPr>
            <a:xfrm>
              <a:off x="-1083009" y="-614180"/>
              <a:ext cx="777068" cy="776838"/>
            </a:xfrm>
            <a:custGeom>
              <a:avLst/>
              <a:gdLst>
                <a:gd name="connsiteX0" fmla="*/ 0 w 321087"/>
                <a:gd name="connsiteY0" fmla="*/ 320993 h 320992"/>
                <a:gd name="connsiteX1" fmla="*/ 321088 w 321087"/>
                <a:gd name="connsiteY1" fmla="*/ 0 h 320992"/>
                <a:gd name="connsiteX2" fmla="*/ 200692 w 321087"/>
                <a:gd name="connsiteY2" fmla="*/ 0 h 320992"/>
                <a:gd name="connsiteX3" fmla="*/ 0 w 321087"/>
                <a:gd name="connsiteY3" fmla="*/ 200692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1087" h="320992">
                  <a:moveTo>
                    <a:pt x="0" y="320993"/>
                  </a:moveTo>
                  <a:lnTo>
                    <a:pt x="321088" y="0"/>
                  </a:lnTo>
                  <a:lnTo>
                    <a:pt x="200692" y="0"/>
                  </a:lnTo>
                  <a:lnTo>
                    <a:pt x="0" y="2006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9" name="任意多边形: 形状 78">
              <a:extLst>
                <a:ext uri="{FF2B5EF4-FFF2-40B4-BE49-F238E27FC236}">
                  <a16:creationId xmlns:a16="http://schemas.microsoft.com/office/drawing/2014/main" id="{60A8E9B9-E9F9-444E-94C2-15F71A093A69}"/>
                </a:ext>
              </a:extLst>
            </p:cNvPr>
            <p:cNvSpPr/>
            <p:nvPr/>
          </p:nvSpPr>
          <p:spPr>
            <a:xfrm>
              <a:off x="-875774" y="-917999"/>
              <a:ext cx="1385863" cy="1385631"/>
            </a:xfrm>
            <a:custGeom>
              <a:avLst/>
              <a:gdLst>
                <a:gd name="connsiteX0" fmla="*/ 312420 w 572643"/>
                <a:gd name="connsiteY0" fmla="*/ 0 h 572547"/>
                <a:gd name="connsiteX1" fmla="*/ 0 w 572643"/>
                <a:gd name="connsiteY1" fmla="*/ 312325 h 572547"/>
                <a:gd name="connsiteX2" fmla="*/ 0 w 572643"/>
                <a:gd name="connsiteY2" fmla="*/ 572548 h 572547"/>
                <a:gd name="connsiteX3" fmla="*/ 572643 w 572643"/>
                <a:gd name="connsiteY3" fmla="*/ 0 h 572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643" h="572547">
                  <a:moveTo>
                    <a:pt x="312420" y="0"/>
                  </a:moveTo>
                  <a:lnTo>
                    <a:pt x="0" y="312325"/>
                  </a:lnTo>
                  <a:lnTo>
                    <a:pt x="0" y="572548"/>
                  </a:lnTo>
                  <a:lnTo>
                    <a:pt x="5726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0" name="任意多边形: 形状 79">
              <a:extLst>
                <a:ext uri="{FF2B5EF4-FFF2-40B4-BE49-F238E27FC236}">
                  <a16:creationId xmlns:a16="http://schemas.microsoft.com/office/drawing/2014/main" id="{7662E2A0-8CE9-491A-AE49-80EC07773684}"/>
                </a:ext>
              </a:extLst>
            </p:cNvPr>
            <p:cNvSpPr/>
            <p:nvPr/>
          </p:nvSpPr>
          <p:spPr>
            <a:xfrm>
              <a:off x="1582221" y="-1005135"/>
              <a:ext cx="567300" cy="567300"/>
            </a:xfrm>
            <a:custGeom>
              <a:avLst/>
              <a:gdLst>
                <a:gd name="connsiteX0" fmla="*/ 94583 w 234410"/>
                <a:gd name="connsiteY0" fmla="*/ 0 h 234410"/>
                <a:gd name="connsiteX1" fmla="*/ 0 w 234410"/>
                <a:gd name="connsiteY1" fmla="*/ 94583 h 234410"/>
                <a:gd name="connsiteX2" fmla="*/ 0 w 234410"/>
                <a:gd name="connsiteY2" fmla="*/ 234410 h 234410"/>
                <a:gd name="connsiteX3" fmla="*/ 234410 w 234410"/>
                <a:gd name="connsiteY3" fmla="*/ 0 h 234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410" h="234410">
                  <a:moveTo>
                    <a:pt x="94583" y="0"/>
                  </a:moveTo>
                  <a:lnTo>
                    <a:pt x="0" y="94583"/>
                  </a:lnTo>
                  <a:lnTo>
                    <a:pt x="0" y="234410"/>
                  </a:lnTo>
                  <a:lnTo>
                    <a:pt x="2344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81" name="灯片编号占位符 80">
            <a:extLst>
              <a:ext uri="{FF2B5EF4-FFF2-40B4-BE49-F238E27FC236}">
                <a16:creationId xmlns:a16="http://schemas.microsoft.com/office/drawing/2014/main" id="{CCDA6AE5-A4AB-4BC8-85ED-50D43EEF3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57452" y="6438900"/>
            <a:ext cx="2661448" cy="2159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65B630-C7FF-41C0-9923-C5E5E29EED8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652EDE83-63CC-4B33-B715-3953EADE21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1514619F-25D0-4307-81CD-C24C74EF14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B5987-9647-4253-899C-3B9819D6D8A0}" type="datetime1">
              <a:rPr lang="zh-CN" altLang="en-US" smtClean="0"/>
              <a:t>2025/1/17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C802B25F-898B-4C1A-94A9-699B8B55D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7642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9C9D6027-F7C7-4EF3-85DD-09E27ACEE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ECBEB-8597-4EA4-9D29-E1D7025CFAA0}" type="datetime1">
              <a:rPr lang="zh-CN" altLang="en-US" smtClean="0"/>
              <a:t>2025/1/17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6262BA1-A5A7-45F4-B365-E880E1C32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80CF1E8-0939-4B4D-A4D3-E47E208FC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1624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93A45EEF-FA14-4954-99F6-877B3E2C0C9C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-17020"/>
            <a:ext cx="12192000" cy="6885026"/>
          </a:xfrm>
          <a:prstGeom prst="rect">
            <a:avLst/>
          </a:prstGeom>
          <a:blipFill dpi="0" rotWithShape="1">
            <a:blip r:embed="rId2" cstate="email">
              <a:duotone>
                <a:schemeClr val="bg2">
                  <a:shade val="45000"/>
                  <a:satMod val="135000"/>
                </a:schemeClr>
                <a:prstClr val="white"/>
              </a:duotone>
              <a:alphaModFix am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dk1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411D47FC-89B0-49C0-88D9-2DB855458FB5}"/>
              </a:ext>
            </a:extLst>
          </p:cNvPr>
          <p:cNvGrpSpPr/>
          <p:nvPr userDrawn="1"/>
        </p:nvGrpSpPr>
        <p:grpSpPr>
          <a:xfrm>
            <a:off x="5983508" y="-921677"/>
            <a:ext cx="6299200" cy="8018952"/>
            <a:chOff x="7914541" y="1592491"/>
            <a:chExt cx="4277459" cy="5445253"/>
          </a:xfrm>
          <a:solidFill>
            <a:schemeClr val="accent1">
              <a:alpha val="50000"/>
            </a:schemeClr>
          </a:solidFill>
        </p:grpSpPr>
        <p:sp>
          <p:nvSpPr>
            <p:cNvPr id="10" name="任意多边形: 形状 9">
              <a:extLst>
                <a:ext uri="{FF2B5EF4-FFF2-40B4-BE49-F238E27FC236}">
                  <a16:creationId xmlns:a16="http://schemas.microsoft.com/office/drawing/2014/main" id="{B649A4BD-A814-4F7A-ABC2-83F189AEB82B}"/>
                </a:ext>
              </a:extLst>
            </p:cNvPr>
            <p:cNvSpPr/>
            <p:nvPr/>
          </p:nvSpPr>
          <p:spPr>
            <a:xfrm>
              <a:off x="11429682" y="5763220"/>
              <a:ext cx="762315" cy="762085"/>
            </a:xfrm>
            <a:custGeom>
              <a:avLst/>
              <a:gdLst>
                <a:gd name="connsiteX0" fmla="*/ 314992 w 314991"/>
                <a:gd name="connsiteY0" fmla="*/ 0 h 314896"/>
                <a:gd name="connsiteX1" fmla="*/ 0 w 314991"/>
                <a:gd name="connsiteY1" fmla="*/ 314896 h 314896"/>
                <a:gd name="connsiteX2" fmla="*/ 314992 w 314991"/>
                <a:gd name="connsiteY2" fmla="*/ 314896 h 314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4991" h="314896">
                  <a:moveTo>
                    <a:pt x="314992" y="0"/>
                  </a:moveTo>
                  <a:lnTo>
                    <a:pt x="0" y="314896"/>
                  </a:lnTo>
                  <a:lnTo>
                    <a:pt x="314992" y="31489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1" name="任意多边形: 形状 10">
              <a:extLst>
                <a:ext uri="{FF2B5EF4-FFF2-40B4-BE49-F238E27FC236}">
                  <a16:creationId xmlns:a16="http://schemas.microsoft.com/office/drawing/2014/main" id="{CC318E83-AD22-4897-B37E-0984744976C9}"/>
                </a:ext>
              </a:extLst>
            </p:cNvPr>
            <p:cNvSpPr/>
            <p:nvPr/>
          </p:nvSpPr>
          <p:spPr>
            <a:xfrm>
              <a:off x="11687400" y="5088039"/>
              <a:ext cx="504599" cy="1392316"/>
            </a:xfrm>
            <a:custGeom>
              <a:avLst/>
              <a:gdLst>
                <a:gd name="connsiteX0" fmla="*/ 208502 w 208502"/>
                <a:gd name="connsiteY0" fmla="*/ 0 h 575309"/>
                <a:gd name="connsiteX1" fmla="*/ 0 w 208502"/>
                <a:gd name="connsiteY1" fmla="*/ 208502 h 575309"/>
                <a:gd name="connsiteX2" fmla="*/ 0 w 208502"/>
                <a:gd name="connsiteY2" fmla="*/ 575310 h 575309"/>
                <a:gd name="connsiteX3" fmla="*/ 208502 w 208502"/>
                <a:gd name="connsiteY3" fmla="*/ 366808 h 575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8502" h="575309">
                  <a:moveTo>
                    <a:pt x="208502" y="0"/>
                  </a:moveTo>
                  <a:lnTo>
                    <a:pt x="0" y="208502"/>
                  </a:lnTo>
                  <a:lnTo>
                    <a:pt x="0" y="575310"/>
                  </a:lnTo>
                  <a:lnTo>
                    <a:pt x="208502" y="3668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" name="任意多边形: 形状 11">
              <a:extLst>
                <a:ext uri="{FF2B5EF4-FFF2-40B4-BE49-F238E27FC236}">
                  <a16:creationId xmlns:a16="http://schemas.microsoft.com/office/drawing/2014/main" id="{99196DA9-4AA3-4B99-91C6-467783C6B19F}"/>
                </a:ext>
              </a:extLst>
            </p:cNvPr>
            <p:cNvSpPr/>
            <p:nvPr/>
          </p:nvSpPr>
          <p:spPr>
            <a:xfrm>
              <a:off x="11758167" y="5716195"/>
              <a:ext cx="333785" cy="333555"/>
            </a:xfrm>
            <a:custGeom>
              <a:avLst/>
              <a:gdLst>
                <a:gd name="connsiteX0" fmla="*/ 87249 w 137921"/>
                <a:gd name="connsiteY0" fmla="*/ 0 h 137826"/>
                <a:gd name="connsiteX1" fmla="*/ 0 w 137921"/>
                <a:gd name="connsiteY1" fmla="*/ 87154 h 137826"/>
                <a:gd name="connsiteX2" fmla="*/ 0 w 137921"/>
                <a:gd name="connsiteY2" fmla="*/ 137827 h 137826"/>
                <a:gd name="connsiteX3" fmla="*/ 137922 w 137921"/>
                <a:gd name="connsiteY3" fmla="*/ 0 h 137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7921" h="137826">
                  <a:moveTo>
                    <a:pt x="87249" y="0"/>
                  </a:moveTo>
                  <a:lnTo>
                    <a:pt x="0" y="87154"/>
                  </a:lnTo>
                  <a:lnTo>
                    <a:pt x="0" y="137827"/>
                  </a:lnTo>
                  <a:lnTo>
                    <a:pt x="137922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" name="任意多边形: 形状 12">
              <a:extLst>
                <a:ext uri="{FF2B5EF4-FFF2-40B4-BE49-F238E27FC236}">
                  <a16:creationId xmlns:a16="http://schemas.microsoft.com/office/drawing/2014/main" id="{7A6A9805-D06B-4053-8D38-C20430C09504}"/>
                </a:ext>
              </a:extLst>
            </p:cNvPr>
            <p:cNvSpPr/>
            <p:nvPr/>
          </p:nvSpPr>
          <p:spPr>
            <a:xfrm>
              <a:off x="11337245" y="1592491"/>
              <a:ext cx="854754" cy="2845260"/>
            </a:xfrm>
            <a:custGeom>
              <a:avLst/>
              <a:gdLst>
                <a:gd name="connsiteX0" fmla="*/ 353187 w 353187"/>
                <a:gd name="connsiteY0" fmla="*/ 0 h 1175670"/>
                <a:gd name="connsiteX1" fmla="*/ 0 w 353187"/>
                <a:gd name="connsiteY1" fmla="*/ 353187 h 1175670"/>
                <a:gd name="connsiteX2" fmla="*/ 0 w 353187"/>
                <a:gd name="connsiteY2" fmla="*/ 1175671 h 1175670"/>
                <a:gd name="connsiteX3" fmla="*/ 353187 w 353187"/>
                <a:gd name="connsiteY3" fmla="*/ 822484 h 11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87" h="1175670">
                  <a:moveTo>
                    <a:pt x="353187" y="0"/>
                  </a:moveTo>
                  <a:lnTo>
                    <a:pt x="0" y="353187"/>
                  </a:lnTo>
                  <a:lnTo>
                    <a:pt x="0" y="1175671"/>
                  </a:lnTo>
                  <a:lnTo>
                    <a:pt x="353187" y="82248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4" name="任意多边形: 形状 13">
              <a:extLst>
                <a:ext uri="{FF2B5EF4-FFF2-40B4-BE49-F238E27FC236}">
                  <a16:creationId xmlns:a16="http://schemas.microsoft.com/office/drawing/2014/main" id="{3BB0AFB8-AE3E-45C9-AAB1-93985E369211}"/>
                </a:ext>
              </a:extLst>
            </p:cNvPr>
            <p:cNvSpPr/>
            <p:nvPr/>
          </p:nvSpPr>
          <p:spPr>
            <a:xfrm>
              <a:off x="11539867" y="6574868"/>
              <a:ext cx="294598" cy="294599"/>
            </a:xfrm>
            <a:custGeom>
              <a:avLst/>
              <a:gdLst>
                <a:gd name="connsiteX0" fmla="*/ 76962 w 121729"/>
                <a:gd name="connsiteY0" fmla="*/ 0 h 121729"/>
                <a:gd name="connsiteX1" fmla="*/ 0 w 121729"/>
                <a:gd name="connsiteY1" fmla="*/ 76962 h 121729"/>
                <a:gd name="connsiteX2" fmla="*/ 0 w 121729"/>
                <a:gd name="connsiteY2" fmla="*/ 121729 h 121729"/>
                <a:gd name="connsiteX3" fmla="*/ 121729 w 121729"/>
                <a:gd name="connsiteY3" fmla="*/ 0 h 12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729" h="121729">
                  <a:moveTo>
                    <a:pt x="76962" y="0"/>
                  </a:moveTo>
                  <a:lnTo>
                    <a:pt x="0" y="76962"/>
                  </a:lnTo>
                  <a:lnTo>
                    <a:pt x="0" y="121729"/>
                  </a:lnTo>
                  <a:lnTo>
                    <a:pt x="121729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5" name="任意多边形: 形状 14">
              <a:extLst>
                <a:ext uri="{FF2B5EF4-FFF2-40B4-BE49-F238E27FC236}">
                  <a16:creationId xmlns:a16="http://schemas.microsoft.com/office/drawing/2014/main" id="{ABF3371C-E75A-4348-B1E3-7A024A857216}"/>
                </a:ext>
              </a:extLst>
            </p:cNvPr>
            <p:cNvSpPr/>
            <p:nvPr/>
          </p:nvSpPr>
          <p:spPr>
            <a:xfrm>
              <a:off x="9971205" y="4441442"/>
              <a:ext cx="270855" cy="270855"/>
            </a:xfrm>
            <a:custGeom>
              <a:avLst/>
              <a:gdLst>
                <a:gd name="connsiteX0" fmla="*/ 70771 w 111918"/>
                <a:gd name="connsiteY0" fmla="*/ 0 h 111918"/>
                <a:gd name="connsiteX1" fmla="*/ 0 w 111918"/>
                <a:gd name="connsiteY1" fmla="*/ 70771 h 111918"/>
                <a:gd name="connsiteX2" fmla="*/ 0 w 111918"/>
                <a:gd name="connsiteY2" fmla="*/ 111919 h 111918"/>
                <a:gd name="connsiteX3" fmla="*/ 111919 w 111918"/>
                <a:gd name="connsiteY3" fmla="*/ 0 h 11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1918" h="111918">
                  <a:moveTo>
                    <a:pt x="70771" y="0"/>
                  </a:moveTo>
                  <a:lnTo>
                    <a:pt x="0" y="70771"/>
                  </a:lnTo>
                  <a:lnTo>
                    <a:pt x="0" y="111919"/>
                  </a:lnTo>
                  <a:lnTo>
                    <a:pt x="111919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6" name="任意多边形: 形状 15">
              <a:extLst>
                <a:ext uri="{FF2B5EF4-FFF2-40B4-BE49-F238E27FC236}">
                  <a16:creationId xmlns:a16="http://schemas.microsoft.com/office/drawing/2014/main" id="{427EE38B-0388-4DA4-984C-E1F1B9A01BF7}"/>
                </a:ext>
              </a:extLst>
            </p:cNvPr>
            <p:cNvSpPr/>
            <p:nvPr/>
          </p:nvSpPr>
          <p:spPr>
            <a:xfrm>
              <a:off x="10041514" y="2704961"/>
              <a:ext cx="2150485" cy="3962803"/>
            </a:xfrm>
            <a:custGeom>
              <a:avLst/>
              <a:gdLst>
                <a:gd name="connsiteX0" fmla="*/ 888587 w 888587"/>
                <a:gd name="connsiteY0" fmla="*/ 0 h 1637442"/>
                <a:gd name="connsiteX1" fmla="*/ 0 w 888587"/>
                <a:gd name="connsiteY1" fmla="*/ 888587 h 1637442"/>
                <a:gd name="connsiteX2" fmla="*/ 0 w 888587"/>
                <a:gd name="connsiteY2" fmla="*/ 1637443 h 1637442"/>
                <a:gd name="connsiteX3" fmla="*/ 888587 w 888587"/>
                <a:gd name="connsiteY3" fmla="*/ 748855 h 1637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88587" h="1637442">
                  <a:moveTo>
                    <a:pt x="888587" y="0"/>
                  </a:moveTo>
                  <a:lnTo>
                    <a:pt x="0" y="888587"/>
                  </a:lnTo>
                  <a:lnTo>
                    <a:pt x="0" y="1637443"/>
                  </a:lnTo>
                  <a:lnTo>
                    <a:pt x="888587" y="74885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7" name="任意多边形: 形状 16">
              <a:extLst>
                <a:ext uri="{FF2B5EF4-FFF2-40B4-BE49-F238E27FC236}">
                  <a16:creationId xmlns:a16="http://schemas.microsoft.com/office/drawing/2014/main" id="{1A1AB375-6EB9-4761-91C6-56E7ECA60351}"/>
                </a:ext>
              </a:extLst>
            </p:cNvPr>
            <p:cNvSpPr/>
            <p:nvPr/>
          </p:nvSpPr>
          <p:spPr>
            <a:xfrm>
              <a:off x="10832646" y="3089695"/>
              <a:ext cx="1359353" cy="1359354"/>
            </a:xfrm>
            <a:custGeom>
              <a:avLst/>
              <a:gdLst>
                <a:gd name="connsiteX0" fmla="*/ 561689 w 561689"/>
                <a:gd name="connsiteY0" fmla="*/ 0 h 561689"/>
                <a:gd name="connsiteX1" fmla="*/ 0 w 561689"/>
                <a:gd name="connsiteY1" fmla="*/ 561689 h 561689"/>
                <a:gd name="connsiteX2" fmla="*/ 458534 w 561689"/>
                <a:gd name="connsiteY2" fmla="*/ 561689 h 561689"/>
                <a:gd name="connsiteX3" fmla="*/ 561689 w 561689"/>
                <a:gd name="connsiteY3" fmla="*/ 458438 h 561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1689" h="561689">
                  <a:moveTo>
                    <a:pt x="561689" y="0"/>
                  </a:moveTo>
                  <a:lnTo>
                    <a:pt x="0" y="561689"/>
                  </a:lnTo>
                  <a:lnTo>
                    <a:pt x="458534" y="561689"/>
                  </a:lnTo>
                  <a:lnTo>
                    <a:pt x="561689" y="45843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8" name="任意多边形: 形状 17">
              <a:extLst>
                <a:ext uri="{FF2B5EF4-FFF2-40B4-BE49-F238E27FC236}">
                  <a16:creationId xmlns:a16="http://schemas.microsoft.com/office/drawing/2014/main" id="{A5FD43BD-F66B-4689-9A61-D6F29D1A9AD1}"/>
                </a:ext>
              </a:extLst>
            </p:cNvPr>
            <p:cNvSpPr/>
            <p:nvPr/>
          </p:nvSpPr>
          <p:spPr>
            <a:xfrm>
              <a:off x="10195499" y="3329429"/>
              <a:ext cx="1996500" cy="1996500"/>
            </a:xfrm>
            <a:custGeom>
              <a:avLst/>
              <a:gdLst>
                <a:gd name="connsiteX0" fmla="*/ 824960 w 824960"/>
                <a:gd name="connsiteY0" fmla="*/ 0 h 824960"/>
                <a:gd name="connsiteX1" fmla="*/ 0 w 824960"/>
                <a:gd name="connsiteY1" fmla="*/ 824960 h 824960"/>
                <a:gd name="connsiteX2" fmla="*/ 545021 w 824960"/>
                <a:gd name="connsiteY2" fmla="*/ 824960 h 824960"/>
                <a:gd name="connsiteX3" fmla="*/ 824960 w 824960"/>
                <a:gd name="connsiteY3" fmla="*/ 545021 h 824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4960" h="824960">
                  <a:moveTo>
                    <a:pt x="824960" y="0"/>
                  </a:moveTo>
                  <a:lnTo>
                    <a:pt x="0" y="824960"/>
                  </a:lnTo>
                  <a:lnTo>
                    <a:pt x="545021" y="824960"/>
                  </a:lnTo>
                  <a:lnTo>
                    <a:pt x="824960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9" name="任意多边形: 形状 18">
              <a:extLst>
                <a:ext uri="{FF2B5EF4-FFF2-40B4-BE49-F238E27FC236}">
                  <a16:creationId xmlns:a16="http://schemas.microsoft.com/office/drawing/2014/main" id="{08680C26-BE61-4B80-BE34-A8BD51FBA99A}"/>
                </a:ext>
              </a:extLst>
            </p:cNvPr>
            <p:cNvSpPr/>
            <p:nvPr/>
          </p:nvSpPr>
          <p:spPr>
            <a:xfrm>
              <a:off x="9333136" y="4063625"/>
              <a:ext cx="2858861" cy="2858861"/>
            </a:xfrm>
            <a:custGeom>
              <a:avLst/>
              <a:gdLst>
                <a:gd name="connsiteX0" fmla="*/ 820960 w 1181290"/>
                <a:gd name="connsiteY0" fmla="*/ 1181290 h 1181290"/>
                <a:gd name="connsiteX1" fmla="*/ 1181291 w 1181290"/>
                <a:gd name="connsiteY1" fmla="*/ 820864 h 1181290"/>
                <a:gd name="connsiteX2" fmla="*/ 1181291 w 1181290"/>
                <a:gd name="connsiteY2" fmla="*/ 0 h 1181290"/>
                <a:gd name="connsiteX3" fmla="*/ 0 w 1181290"/>
                <a:gd name="connsiteY3" fmla="*/ 1181290 h 1181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1290" h="1181290">
                  <a:moveTo>
                    <a:pt x="820960" y="1181290"/>
                  </a:moveTo>
                  <a:lnTo>
                    <a:pt x="1181291" y="820864"/>
                  </a:lnTo>
                  <a:lnTo>
                    <a:pt x="1181291" y="0"/>
                  </a:lnTo>
                  <a:lnTo>
                    <a:pt x="0" y="11812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0" name="任意多边形: 形状 19">
              <a:extLst>
                <a:ext uri="{FF2B5EF4-FFF2-40B4-BE49-F238E27FC236}">
                  <a16:creationId xmlns:a16="http://schemas.microsoft.com/office/drawing/2014/main" id="{97D48237-DC5D-4711-9D69-67ACC9787E65}"/>
                </a:ext>
              </a:extLst>
            </p:cNvPr>
            <p:cNvSpPr/>
            <p:nvPr/>
          </p:nvSpPr>
          <p:spPr>
            <a:xfrm>
              <a:off x="8816088" y="5734177"/>
              <a:ext cx="790899" cy="790899"/>
            </a:xfrm>
            <a:custGeom>
              <a:avLst/>
              <a:gdLst>
                <a:gd name="connsiteX0" fmla="*/ 120205 w 326802"/>
                <a:gd name="connsiteY0" fmla="*/ 326803 h 326802"/>
                <a:gd name="connsiteX1" fmla="*/ 326803 w 326802"/>
                <a:gd name="connsiteY1" fmla="*/ 120205 h 326802"/>
                <a:gd name="connsiteX2" fmla="*/ 326803 w 326802"/>
                <a:gd name="connsiteY2" fmla="*/ 0 h 326802"/>
                <a:gd name="connsiteX3" fmla="*/ 0 w 326802"/>
                <a:gd name="connsiteY3" fmla="*/ 326803 h 326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6802" h="326802">
                  <a:moveTo>
                    <a:pt x="120205" y="326803"/>
                  </a:moveTo>
                  <a:lnTo>
                    <a:pt x="326803" y="120205"/>
                  </a:lnTo>
                  <a:lnTo>
                    <a:pt x="326803" y="0"/>
                  </a:lnTo>
                  <a:lnTo>
                    <a:pt x="0" y="32680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1" name="任意多边形: 形状 20">
              <a:extLst>
                <a:ext uri="{FF2B5EF4-FFF2-40B4-BE49-F238E27FC236}">
                  <a16:creationId xmlns:a16="http://schemas.microsoft.com/office/drawing/2014/main" id="{7DC83200-1D39-45DA-81EC-540423E0319C}"/>
                </a:ext>
              </a:extLst>
            </p:cNvPr>
            <p:cNvSpPr/>
            <p:nvPr/>
          </p:nvSpPr>
          <p:spPr>
            <a:xfrm>
              <a:off x="10111359" y="6680213"/>
              <a:ext cx="207232" cy="207232"/>
            </a:xfrm>
            <a:custGeom>
              <a:avLst/>
              <a:gdLst>
                <a:gd name="connsiteX0" fmla="*/ 31432 w 85629"/>
                <a:gd name="connsiteY0" fmla="*/ 85630 h 85629"/>
                <a:gd name="connsiteX1" fmla="*/ 85630 w 85629"/>
                <a:gd name="connsiteY1" fmla="*/ 31528 h 85629"/>
                <a:gd name="connsiteX2" fmla="*/ 85630 w 85629"/>
                <a:gd name="connsiteY2" fmla="*/ 0 h 85629"/>
                <a:gd name="connsiteX3" fmla="*/ 0 w 85629"/>
                <a:gd name="connsiteY3" fmla="*/ 85630 h 8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629" h="85629">
                  <a:moveTo>
                    <a:pt x="31432" y="85630"/>
                  </a:moveTo>
                  <a:lnTo>
                    <a:pt x="85630" y="31528"/>
                  </a:lnTo>
                  <a:lnTo>
                    <a:pt x="85630" y="0"/>
                  </a:lnTo>
                  <a:lnTo>
                    <a:pt x="0" y="8563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2" name="任意多边形: 形状 21">
              <a:extLst>
                <a:ext uri="{FF2B5EF4-FFF2-40B4-BE49-F238E27FC236}">
                  <a16:creationId xmlns:a16="http://schemas.microsoft.com/office/drawing/2014/main" id="{4064F6DC-DD29-41F8-A6E0-2719F41240E8}"/>
                </a:ext>
              </a:extLst>
            </p:cNvPr>
            <p:cNvSpPr/>
            <p:nvPr/>
          </p:nvSpPr>
          <p:spPr>
            <a:xfrm>
              <a:off x="11427608" y="3784239"/>
              <a:ext cx="764392" cy="3138247"/>
            </a:xfrm>
            <a:custGeom>
              <a:avLst/>
              <a:gdLst>
                <a:gd name="connsiteX0" fmla="*/ 189643 w 315849"/>
                <a:gd name="connsiteY0" fmla="*/ 1296733 h 1296733"/>
                <a:gd name="connsiteX1" fmla="*/ 315849 w 315849"/>
                <a:gd name="connsiteY1" fmla="*/ 1170432 h 1296733"/>
                <a:gd name="connsiteX2" fmla="*/ 315849 w 315849"/>
                <a:gd name="connsiteY2" fmla="*/ 0 h 1296733"/>
                <a:gd name="connsiteX3" fmla="*/ 0 w 315849"/>
                <a:gd name="connsiteY3" fmla="*/ 315849 h 1296733"/>
                <a:gd name="connsiteX4" fmla="*/ 0 w 315849"/>
                <a:gd name="connsiteY4" fmla="*/ 1296733 h 1296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5849" h="1296733">
                  <a:moveTo>
                    <a:pt x="189643" y="1296733"/>
                  </a:moveTo>
                  <a:lnTo>
                    <a:pt x="315849" y="1170432"/>
                  </a:lnTo>
                  <a:lnTo>
                    <a:pt x="315849" y="0"/>
                  </a:lnTo>
                  <a:lnTo>
                    <a:pt x="0" y="315849"/>
                  </a:lnTo>
                  <a:lnTo>
                    <a:pt x="0" y="129673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id="{5E415305-059B-4326-9E15-C80CFA06BE46}"/>
                </a:ext>
              </a:extLst>
            </p:cNvPr>
            <p:cNvGrpSpPr/>
            <p:nvPr/>
          </p:nvGrpSpPr>
          <p:grpSpPr>
            <a:xfrm>
              <a:off x="7914541" y="5088731"/>
              <a:ext cx="4277459" cy="1949013"/>
              <a:chOff x="5216937" y="3751707"/>
              <a:chExt cx="1767459" cy="805338"/>
            </a:xfrm>
            <a:grpFill/>
          </p:grpSpPr>
          <p:sp>
            <p:nvSpPr>
              <p:cNvPr id="24" name="任意多边形: 形状 23">
                <a:extLst>
                  <a:ext uri="{FF2B5EF4-FFF2-40B4-BE49-F238E27FC236}">
                    <a16:creationId xmlns:a16="http://schemas.microsoft.com/office/drawing/2014/main" id="{EF089BEE-0E79-4192-A403-FD0AAA63CFBB}"/>
                  </a:ext>
                </a:extLst>
              </p:cNvPr>
              <p:cNvSpPr/>
              <p:nvPr/>
            </p:nvSpPr>
            <p:spPr>
              <a:xfrm>
                <a:off x="6767797" y="4464367"/>
                <a:ext cx="203930" cy="45053"/>
              </a:xfrm>
              <a:custGeom>
                <a:avLst/>
                <a:gdLst>
                  <a:gd name="connsiteX0" fmla="*/ 158877 w 203930"/>
                  <a:gd name="connsiteY0" fmla="*/ 45053 h 45053"/>
                  <a:gd name="connsiteX1" fmla="*/ 203930 w 203930"/>
                  <a:gd name="connsiteY1" fmla="*/ 0 h 45053"/>
                  <a:gd name="connsiteX2" fmla="*/ 44958 w 203930"/>
                  <a:gd name="connsiteY2" fmla="*/ 0 h 45053"/>
                  <a:gd name="connsiteX3" fmla="*/ 0 w 203930"/>
                  <a:gd name="connsiteY3" fmla="*/ 45053 h 45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930" h="45053">
                    <a:moveTo>
                      <a:pt x="158877" y="45053"/>
                    </a:moveTo>
                    <a:lnTo>
                      <a:pt x="203930" y="0"/>
                    </a:lnTo>
                    <a:lnTo>
                      <a:pt x="44958" y="0"/>
                    </a:lnTo>
                    <a:lnTo>
                      <a:pt x="0" y="4505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5" name="任意多边形: 形状 24">
                <a:extLst>
                  <a:ext uri="{FF2B5EF4-FFF2-40B4-BE49-F238E27FC236}">
                    <a16:creationId xmlns:a16="http://schemas.microsoft.com/office/drawing/2014/main" id="{F1181C18-456B-4074-9D03-AEFB2C72B6D2}"/>
                  </a:ext>
                </a:extLst>
              </p:cNvPr>
              <p:cNvSpPr/>
              <p:nvPr/>
            </p:nvSpPr>
            <p:spPr>
              <a:xfrm>
                <a:off x="6099142" y="4276629"/>
                <a:ext cx="727519" cy="232790"/>
              </a:xfrm>
              <a:custGeom>
                <a:avLst/>
                <a:gdLst>
                  <a:gd name="connsiteX0" fmla="*/ 494729 w 727519"/>
                  <a:gd name="connsiteY0" fmla="*/ 232791 h 232790"/>
                  <a:gd name="connsiteX1" fmla="*/ 727520 w 727519"/>
                  <a:gd name="connsiteY1" fmla="*/ 0 h 232790"/>
                  <a:gd name="connsiteX2" fmla="*/ 232696 w 727519"/>
                  <a:gd name="connsiteY2" fmla="*/ 0 h 232790"/>
                  <a:gd name="connsiteX3" fmla="*/ 0 w 727519"/>
                  <a:gd name="connsiteY3" fmla="*/ 232791 h 232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27519" h="232790">
                    <a:moveTo>
                      <a:pt x="494729" y="232791"/>
                    </a:moveTo>
                    <a:lnTo>
                      <a:pt x="727520" y="0"/>
                    </a:lnTo>
                    <a:lnTo>
                      <a:pt x="232696" y="0"/>
                    </a:lnTo>
                    <a:lnTo>
                      <a:pt x="0" y="23279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6" name="任意多边形: 形状 25">
                <a:extLst>
                  <a:ext uri="{FF2B5EF4-FFF2-40B4-BE49-F238E27FC236}">
                    <a16:creationId xmlns:a16="http://schemas.microsoft.com/office/drawing/2014/main" id="{1804D2F2-922F-4A6C-B9C1-1ACD57576C79}"/>
                  </a:ext>
                </a:extLst>
              </p:cNvPr>
              <p:cNvSpPr/>
              <p:nvPr/>
            </p:nvSpPr>
            <p:spPr>
              <a:xfrm>
                <a:off x="5331141" y="4140231"/>
                <a:ext cx="369188" cy="369188"/>
              </a:xfrm>
              <a:custGeom>
                <a:avLst/>
                <a:gdLst>
                  <a:gd name="connsiteX0" fmla="*/ 369189 w 369188"/>
                  <a:gd name="connsiteY0" fmla="*/ 369189 h 369188"/>
                  <a:gd name="connsiteX1" fmla="*/ 369189 w 369188"/>
                  <a:gd name="connsiteY1" fmla="*/ 0 h 369188"/>
                  <a:gd name="connsiteX2" fmla="*/ 0 w 369188"/>
                  <a:gd name="connsiteY2" fmla="*/ 369189 h 369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69188" h="369188">
                    <a:moveTo>
                      <a:pt x="369189" y="369189"/>
                    </a:moveTo>
                    <a:lnTo>
                      <a:pt x="369189" y="0"/>
                    </a:lnTo>
                    <a:lnTo>
                      <a:pt x="0" y="36918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7" name="任意多边形: 形状 26">
                <a:extLst>
                  <a:ext uri="{FF2B5EF4-FFF2-40B4-BE49-F238E27FC236}">
                    <a16:creationId xmlns:a16="http://schemas.microsoft.com/office/drawing/2014/main" id="{485C95D9-91F6-4C15-855E-635DB2437C1A}"/>
                  </a:ext>
                </a:extLst>
              </p:cNvPr>
              <p:cNvSpPr/>
              <p:nvPr/>
            </p:nvSpPr>
            <p:spPr>
              <a:xfrm>
                <a:off x="6559581" y="3918489"/>
                <a:ext cx="424815" cy="424815"/>
              </a:xfrm>
              <a:custGeom>
                <a:avLst/>
                <a:gdLst>
                  <a:gd name="connsiteX0" fmla="*/ 424815 w 424815"/>
                  <a:gd name="connsiteY0" fmla="*/ 0 h 424815"/>
                  <a:gd name="connsiteX1" fmla="*/ 0 w 424815"/>
                  <a:gd name="connsiteY1" fmla="*/ 424815 h 424815"/>
                  <a:gd name="connsiteX2" fmla="*/ 159258 w 424815"/>
                  <a:gd name="connsiteY2" fmla="*/ 424815 h 424815"/>
                  <a:gd name="connsiteX3" fmla="*/ 424815 w 424815"/>
                  <a:gd name="connsiteY3" fmla="*/ 159258 h 424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4815" h="424815">
                    <a:moveTo>
                      <a:pt x="424815" y="0"/>
                    </a:moveTo>
                    <a:lnTo>
                      <a:pt x="0" y="424815"/>
                    </a:lnTo>
                    <a:lnTo>
                      <a:pt x="159258" y="424815"/>
                    </a:lnTo>
                    <a:lnTo>
                      <a:pt x="424815" y="15925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8" name="任意多边形: 形状 27">
                <a:extLst>
                  <a:ext uri="{FF2B5EF4-FFF2-40B4-BE49-F238E27FC236}">
                    <a16:creationId xmlns:a16="http://schemas.microsoft.com/office/drawing/2014/main" id="{2DFADE78-7711-4F18-BA00-817F3086044C}"/>
                  </a:ext>
                </a:extLst>
              </p:cNvPr>
              <p:cNvSpPr/>
              <p:nvPr/>
            </p:nvSpPr>
            <p:spPr>
              <a:xfrm>
                <a:off x="6113334" y="3751707"/>
                <a:ext cx="757713" cy="757713"/>
              </a:xfrm>
              <a:custGeom>
                <a:avLst/>
                <a:gdLst>
                  <a:gd name="connsiteX0" fmla="*/ 344329 w 757713"/>
                  <a:gd name="connsiteY0" fmla="*/ 757714 h 757713"/>
                  <a:gd name="connsiteX1" fmla="*/ 757714 w 757713"/>
                  <a:gd name="connsiteY1" fmla="*/ 344329 h 757713"/>
                  <a:gd name="connsiteX2" fmla="*/ 757714 w 757713"/>
                  <a:gd name="connsiteY2" fmla="*/ 0 h 757713"/>
                  <a:gd name="connsiteX3" fmla="*/ 0 w 757713"/>
                  <a:gd name="connsiteY3" fmla="*/ 757714 h 757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57713" h="757713">
                    <a:moveTo>
                      <a:pt x="344329" y="757714"/>
                    </a:moveTo>
                    <a:lnTo>
                      <a:pt x="757714" y="344329"/>
                    </a:lnTo>
                    <a:lnTo>
                      <a:pt x="757714" y="0"/>
                    </a:lnTo>
                    <a:lnTo>
                      <a:pt x="0" y="75771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9" name="任意多边形: 形状 28">
                <a:extLst>
                  <a:ext uri="{FF2B5EF4-FFF2-40B4-BE49-F238E27FC236}">
                    <a16:creationId xmlns:a16="http://schemas.microsoft.com/office/drawing/2014/main" id="{E23DC248-5B36-4BD8-A702-057BA66FB0C9}"/>
                  </a:ext>
                </a:extLst>
              </p:cNvPr>
              <p:cNvSpPr/>
              <p:nvPr/>
            </p:nvSpPr>
            <p:spPr>
              <a:xfrm>
                <a:off x="5216937" y="4246816"/>
                <a:ext cx="310229" cy="310229"/>
              </a:xfrm>
              <a:custGeom>
                <a:avLst/>
                <a:gdLst>
                  <a:gd name="connsiteX0" fmla="*/ 184975 w 310229"/>
                  <a:gd name="connsiteY0" fmla="*/ 310229 h 310229"/>
                  <a:gd name="connsiteX1" fmla="*/ 310229 w 310229"/>
                  <a:gd name="connsiteY1" fmla="*/ 184975 h 310229"/>
                  <a:gd name="connsiteX2" fmla="*/ 310229 w 310229"/>
                  <a:gd name="connsiteY2" fmla="*/ 0 h 310229"/>
                  <a:gd name="connsiteX3" fmla="*/ 0 w 310229"/>
                  <a:gd name="connsiteY3" fmla="*/ 310229 h 310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229" h="310229">
                    <a:moveTo>
                      <a:pt x="184975" y="310229"/>
                    </a:moveTo>
                    <a:lnTo>
                      <a:pt x="310229" y="184975"/>
                    </a:lnTo>
                    <a:lnTo>
                      <a:pt x="310229" y="0"/>
                    </a:lnTo>
                    <a:lnTo>
                      <a:pt x="0" y="31022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id="{9D4EE691-2ECE-4DD1-8E2E-B25AD8F64581}"/>
              </a:ext>
            </a:extLst>
          </p:cNvPr>
          <p:cNvGrpSpPr/>
          <p:nvPr userDrawn="1"/>
        </p:nvGrpSpPr>
        <p:grpSpPr>
          <a:xfrm>
            <a:off x="0" y="-186450"/>
            <a:ext cx="3232530" cy="4114943"/>
            <a:chOff x="-1083009" y="-1005135"/>
            <a:chExt cx="3232530" cy="4114943"/>
          </a:xfrm>
          <a:solidFill>
            <a:schemeClr val="accent1">
              <a:alpha val="50000"/>
            </a:schemeClr>
          </a:solidFill>
        </p:grpSpPr>
        <p:sp>
          <p:nvSpPr>
            <p:cNvPr id="31" name="任意多边形: 形状 30">
              <a:extLst>
                <a:ext uri="{FF2B5EF4-FFF2-40B4-BE49-F238E27FC236}">
                  <a16:creationId xmlns:a16="http://schemas.microsoft.com/office/drawing/2014/main" id="{0B82D7EA-D319-4ECA-81C3-E47D27D3CFD3}"/>
                </a:ext>
              </a:extLst>
            </p:cNvPr>
            <p:cNvSpPr/>
            <p:nvPr/>
          </p:nvSpPr>
          <p:spPr>
            <a:xfrm>
              <a:off x="-1083009" y="-618098"/>
              <a:ext cx="576058" cy="576058"/>
            </a:xfrm>
            <a:custGeom>
              <a:avLst/>
              <a:gdLst>
                <a:gd name="connsiteX0" fmla="*/ 0 w 238029"/>
                <a:gd name="connsiteY0" fmla="*/ 238030 h 238029"/>
                <a:gd name="connsiteX1" fmla="*/ 238030 w 238029"/>
                <a:gd name="connsiteY1" fmla="*/ 0 h 238029"/>
                <a:gd name="connsiteX2" fmla="*/ 0 w 238029"/>
                <a:gd name="connsiteY2" fmla="*/ 0 h 238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029" h="238029">
                  <a:moveTo>
                    <a:pt x="0" y="238030"/>
                  </a:moveTo>
                  <a:lnTo>
                    <a:pt x="23803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2" name="任意多边形: 形状 31">
              <a:extLst>
                <a:ext uri="{FF2B5EF4-FFF2-40B4-BE49-F238E27FC236}">
                  <a16:creationId xmlns:a16="http://schemas.microsoft.com/office/drawing/2014/main" id="{27F9D4C8-5A9A-4EBC-959E-890DF5051F7C}"/>
                </a:ext>
              </a:extLst>
            </p:cNvPr>
            <p:cNvSpPr/>
            <p:nvPr/>
          </p:nvSpPr>
          <p:spPr>
            <a:xfrm>
              <a:off x="-1083009" y="-583982"/>
              <a:ext cx="381502" cy="1052076"/>
            </a:xfrm>
            <a:custGeom>
              <a:avLst/>
              <a:gdLst>
                <a:gd name="connsiteX0" fmla="*/ 0 w 157638"/>
                <a:gd name="connsiteY0" fmla="*/ 434721 h 434721"/>
                <a:gd name="connsiteX1" fmla="*/ 157639 w 157638"/>
                <a:gd name="connsiteY1" fmla="*/ 277178 h 434721"/>
                <a:gd name="connsiteX2" fmla="*/ 157544 w 157638"/>
                <a:gd name="connsiteY2" fmla="*/ 0 h 434721"/>
                <a:gd name="connsiteX3" fmla="*/ 0 w 157638"/>
                <a:gd name="connsiteY3" fmla="*/ 157544 h 434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638" h="434721">
                  <a:moveTo>
                    <a:pt x="0" y="434721"/>
                  </a:moveTo>
                  <a:lnTo>
                    <a:pt x="157639" y="277178"/>
                  </a:lnTo>
                  <a:lnTo>
                    <a:pt x="157544" y="0"/>
                  </a:lnTo>
                  <a:lnTo>
                    <a:pt x="0" y="1575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3" name="任意多边形: 形状 32">
              <a:extLst>
                <a:ext uri="{FF2B5EF4-FFF2-40B4-BE49-F238E27FC236}">
                  <a16:creationId xmlns:a16="http://schemas.microsoft.com/office/drawing/2014/main" id="{27E20194-DD3C-442A-836D-8D8A77BAE902}"/>
                </a:ext>
              </a:extLst>
            </p:cNvPr>
            <p:cNvSpPr/>
            <p:nvPr/>
          </p:nvSpPr>
          <p:spPr>
            <a:xfrm>
              <a:off x="-1007170" y="-258493"/>
              <a:ext cx="251954" cy="251954"/>
            </a:xfrm>
            <a:custGeom>
              <a:avLst/>
              <a:gdLst>
                <a:gd name="connsiteX0" fmla="*/ 38291 w 104108"/>
                <a:gd name="connsiteY0" fmla="*/ 104108 h 104108"/>
                <a:gd name="connsiteX1" fmla="*/ 104108 w 104108"/>
                <a:gd name="connsiteY1" fmla="*/ 38291 h 104108"/>
                <a:gd name="connsiteX2" fmla="*/ 104108 w 104108"/>
                <a:gd name="connsiteY2" fmla="*/ 0 h 104108"/>
                <a:gd name="connsiteX3" fmla="*/ 0 w 104108"/>
                <a:gd name="connsiteY3" fmla="*/ 104108 h 104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108" h="104108">
                  <a:moveTo>
                    <a:pt x="38291" y="104108"/>
                  </a:moveTo>
                  <a:lnTo>
                    <a:pt x="104108" y="38291"/>
                  </a:lnTo>
                  <a:lnTo>
                    <a:pt x="104108" y="0"/>
                  </a:lnTo>
                  <a:lnTo>
                    <a:pt x="0" y="1041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4" name="任意多边形: 形状 33">
              <a:extLst>
                <a:ext uri="{FF2B5EF4-FFF2-40B4-BE49-F238E27FC236}">
                  <a16:creationId xmlns:a16="http://schemas.microsoft.com/office/drawing/2014/main" id="{C596CAE2-AB38-4070-9AC3-11143EED5E65}"/>
                </a:ext>
              </a:extLst>
            </p:cNvPr>
            <p:cNvSpPr/>
            <p:nvPr/>
          </p:nvSpPr>
          <p:spPr>
            <a:xfrm>
              <a:off x="-1083009" y="959555"/>
              <a:ext cx="645905" cy="2150253"/>
            </a:xfrm>
            <a:custGeom>
              <a:avLst/>
              <a:gdLst>
                <a:gd name="connsiteX0" fmla="*/ 0 w 266890"/>
                <a:gd name="connsiteY0" fmla="*/ 888492 h 888491"/>
                <a:gd name="connsiteX1" fmla="*/ 266891 w 266890"/>
                <a:gd name="connsiteY1" fmla="*/ 621602 h 888491"/>
                <a:gd name="connsiteX2" fmla="*/ 266891 w 266890"/>
                <a:gd name="connsiteY2" fmla="*/ 0 h 888491"/>
                <a:gd name="connsiteX3" fmla="*/ 0 w 266890"/>
                <a:gd name="connsiteY3" fmla="*/ 266890 h 8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90" h="888491">
                  <a:moveTo>
                    <a:pt x="0" y="888492"/>
                  </a:moveTo>
                  <a:lnTo>
                    <a:pt x="266891" y="621602"/>
                  </a:lnTo>
                  <a:lnTo>
                    <a:pt x="266891" y="0"/>
                  </a:lnTo>
                  <a:lnTo>
                    <a:pt x="0" y="2668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5" name="任意多边形: 形状 34">
              <a:extLst>
                <a:ext uri="{FF2B5EF4-FFF2-40B4-BE49-F238E27FC236}">
                  <a16:creationId xmlns:a16="http://schemas.microsoft.com/office/drawing/2014/main" id="{BEF7656F-82AD-4DD5-8BF0-5A5AB6F987A4}"/>
                </a:ext>
              </a:extLst>
            </p:cNvPr>
            <p:cNvSpPr/>
            <p:nvPr/>
          </p:nvSpPr>
          <p:spPr>
            <a:xfrm>
              <a:off x="-812844" y="-878120"/>
              <a:ext cx="222677" cy="222677"/>
            </a:xfrm>
            <a:custGeom>
              <a:avLst/>
              <a:gdLst>
                <a:gd name="connsiteX0" fmla="*/ 33814 w 92011"/>
                <a:gd name="connsiteY0" fmla="*/ 92012 h 92011"/>
                <a:gd name="connsiteX1" fmla="*/ 92011 w 92011"/>
                <a:gd name="connsiteY1" fmla="*/ 33909 h 92011"/>
                <a:gd name="connsiteX2" fmla="*/ 92011 w 92011"/>
                <a:gd name="connsiteY2" fmla="*/ 0 h 92011"/>
                <a:gd name="connsiteX3" fmla="*/ 0 w 92011"/>
                <a:gd name="connsiteY3" fmla="*/ 92012 h 9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011" h="92011">
                  <a:moveTo>
                    <a:pt x="33814" y="92012"/>
                  </a:moveTo>
                  <a:lnTo>
                    <a:pt x="92011" y="33909"/>
                  </a:lnTo>
                  <a:lnTo>
                    <a:pt x="92011" y="0"/>
                  </a:lnTo>
                  <a:lnTo>
                    <a:pt x="0" y="92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6" name="任意多边形: 形状 35">
              <a:extLst>
                <a:ext uri="{FF2B5EF4-FFF2-40B4-BE49-F238E27FC236}">
                  <a16:creationId xmlns:a16="http://schemas.microsoft.com/office/drawing/2014/main" id="{2FA13677-8149-4F72-B231-925EF0745867}"/>
                </a:ext>
              </a:extLst>
            </p:cNvPr>
            <p:cNvSpPr/>
            <p:nvPr/>
          </p:nvSpPr>
          <p:spPr>
            <a:xfrm>
              <a:off x="-1083009" y="-725750"/>
              <a:ext cx="1625138" cy="2994864"/>
            </a:xfrm>
            <a:custGeom>
              <a:avLst/>
              <a:gdLst>
                <a:gd name="connsiteX0" fmla="*/ 0 w 671512"/>
                <a:gd name="connsiteY0" fmla="*/ 1237488 h 1237487"/>
                <a:gd name="connsiteX1" fmla="*/ 671513 w 671512"/>
                <a:gd name="connsiteY1" fmla="*/ 565976 h 1237487"/>
                <a:gd name="connsiteX2" fmla="*/ 671513 w 671512"/>
                <a:gd name="connsiteY2" fmla="*/ 0 h 1237487"/>
                <a:gd name="connsiteX3" fmla="*/ 0 w 671512"/>
                <a:gd name="connsiteY3" fmla="*/ 671608 h 123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512" h="1237487">
                  <a:moveTo>
                    <a:pt x="0" y="1237488"/>
                  </a:moveTo>
                  <a:lnTo>
                    <a:pt x="671513" y="565976"/>
                  </a:lnTo>
                  <a:lnTo>
                    <a:pt x="671513" y="0"/>
                  </a:lnTo>
                  <a:lnTo>
                    <a:pt x="0" y="6716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7" name="任意多边形: 形状 36">
              <a:extLst>
                <a:ext uri="{FF2B5EF4-FFF2-40B4-BE49-F238E27FC236}">
                  <a16:creationId xmlns:a16="http://schemas.microsoft.com/office/drawing/2014/main" id="{E8B71ED5-264F-46DD-872B-C284AFA45EC2}"/>
                </a:ext>
              </a:extLst>
            </p:cNvPr>
            <p:cNvSpPr/>
            <p:nvPr/>
          </p:nvSpPr>
          <p:spPr>
            <a:xfrm>
              <a:off x="-1083009" y="288292"/>
              <a:ext cx="1508728" cy="1508728"/>
            </a:xfrm>
            <a:custGeom>
              <a:avLst/>
              <a:gdLst>
                <a:gd name="connsiteX0" fmla="*/ 0 w 623411"/>
                <a:gd name="connsiteY0" fmla="*/ 623411 h 623411"/>
                <a:gd name="connsiteX1" fmla="*/ 623411 w 623411"/>
                <a:gd name="connsiteY1" fmla="*/ 0 h 623411"/>
                <a:gd name="connsiteX2" fmla="*/ 211550 w 623411"/>
                <a:gd name="connsiteY2" fmla="*/ 0 h 623411"/>
                <a:gd name="connsiteX3" fmla="*/ 0 w 623411"/>
                <a:gd name="connsiteY3" fmla="*/ 211550 h 623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3411" h="623411">
                  <a:moveTo>
                    <a:pt x="0" y="623411"/>
                  </a:moveTo>
                  <a:lnTo>
                    <a:pt x="623411" y="0"/>
                  </a:lnTo>
                  <a:lnTo>
                    <a:pt x="211550" y="0"/>
                  </a:lnTo>
                  <a:lnTo>
                    <a:pt x="0" y="2115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8" name="任意多边形: 形状 37">
              <a:extLst>
                <a:ext uri="{FF2B5EF4-FFF2-40B4-BE49-F238E27FC236}">
                  <a16:creationId xmlns:a16="http://schemas.microsoft.com/office/drawing/2014/main" id="{99FE1E02-6138-417F-8C8D-159B9D05ADD4}"/>
                </a:ext>
              </a:extLst>
            </p:cNvPr>
            <p:cNvSpPr/>
            <p:nvPr/>
          </p:nvSpPr>
          <p:spPr>
            <a:xfrm>
              <a:off x="-1083009" y="-917999"/>
              <a:ext cx="2160627" cy="2160395"/>
            </a:xfrm>
            <a:custGeom>
              <a:avLst/>
              <a:gdLst>
                <a:gd name="connsiteX0" fmla="*/ 272320 w 892778"/>
                <a:gd name="connsiteY0" fmla="*/ 0 h 892682"/>
                <a:gd name="connsiteX1" fmla="*/ 0 w 892778"/>
                <a:gd name="connsiteY1" fmla="*/ 272320 h 892682"/>
                <a:gd name="connsiteX2" fmla="*/ 0 w 892778"/>
                <a:gd name="connsiteY2" fmla="*/ 892683 h 892682"/>
                <a:gd name="connsiteX3" fmla="*/ 892778 w 892778"/>
                <a:gd name="connsiteY3" fmla="*/ 0 h 8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2778" h="892682">
                  <a:moveTo>
                    <a:pt x="272320" y="0"/>
                  </a:moveTo>
                  <a:lnTo>
                    <a:pt x="0" y="272320"/>
                  </a:lnTo>
                  <a:lnTo>
                    <a:pt x="0" y="892683"/>
                  </a:lnTo>
                  <a:lnTo>
                    <a:pt x="892778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9" name="任意多边形: 形状 38">
              <a:extLst>
                <a:ext uri="{FF2B5EF4-FFF2-40B4-BE49-F238E27FC236}">
                  <a16:creationId xmlns:a16="http://schemas.microsoft.com/office/drawing/2014/main" id="{DC40CF76-6318-4A7B-A1E5-B61D3CD47322}"/>
                </a:ext>
              </a:extLst>
            </p:cNvPr>
            <p:cNvSpPr/>
            <p:nvPr/>
          </p:nvSpPr>
          <p:spPr>
            <a:xfrm>
              <a:off x="870616" y="-617868"/>
              <a:ext cx="597728" cy="597728"/>
            </a:xfrm>
            <a:custGeom>
              <a:avLst/>
              <a:gdLst>
                <a:gd name="connsiteX0" fmla="*/ 156115 w 246983"/>
                <a:gd name="connsiteY0" fmla="*/ 0 h 246983"/>
                <a:gd name="connsiteX1" fmla="*/ 0 w 246983"/>
                <a:gd name="connsiteY1" fmla="*/ 156210 h 246983"/>
                <a:gd name="connsiteX2" fmla="*/ 0 w 246983"/>
                <a:gd name="connsiteY2" fmla="*/ 246983 h 246983"/>
                <a:gd name="connsiteX3" fmla="*/ 246983 w 246983"/>
                <a:gd name="connsiteY3" fmla="*/ 0 h 24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983" h="246983">
                  <a:moveTo>
                    <a:pt x="156115" y="0"/>
                  </a:moveTo>
                  <a:lnTo>
                    <a:pt x="0" y="156210"/>
                  </a:lnTo>
                  <a:lnTo>
                    <a:pt x="0" y="246983"/>
                  </a:lnTo>
                  <a:lnTo>
                    <a:pt x="2469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0" name="任意多边形: 形状 39">
              <a:extLst>
                <a:ext uri="{FF2B5EF4-FFF2-40B4-BE49-F238E27FC236}">
                  <a16:creationId xmlns:a16="http://schemas.microsoft.com/office/drawing/2014/main" id="{97793644-CF02-4CFC-B078-0300116E5447}"/>
                </a:ext>
              </a:extLst>
            </p:cNvPr>
            <p:cNvSpPr/>
            <p:nvPr/>
          </p:nvSpPr>
          <p:spPr>
            <a:xfrm>
              <a:off x="332820" y="-891491"/>
              <a:ext cx="156519" cy="156289"/>
            </a:xfrm>
            <a:custGeom>
              <a:avLst/>
              <a:gdLst>
                <a:gd name="connsiteX0" fmla="*/ 40958 w 64674"/>
                <a:gd name="connsiteY0" fmla="*/ 0 h 64579"/>
                <a:gd name="connsiteX1" fmla="*/ 0 w 64674"/>
                <a:gd name="connsiteY1" fmla="*/ 40862 h 64579"/>
                <a:gd name="connsiteX2" fmla="*/ 0 w 64674"/>
                <a:gd name="connsiteY2" fmla="*/ 64580 h 64579"/>
                <a:gd name="connsiteX3" fmla="*/ 64675 w 64674"/>
                <a:gd name="connsiteY3" fmla="*/ 0 h 6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74" h="64579">
                  <a:moveTo>
                    <a:pt x="40958" y="0"/>
                  </a:moveTo>
                  <a:lnTo>
                    <a:pt x="0" y="40862"/>
                  </a:lnTo>
                  <a:lnTo>
                    <a:pt x="0" y="64580"/>
                  </a:lnTo>
                  <a:lnTo>
                    <a:pt x="6467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1" name="任意多边形: 形状 40">
              <a:extLst>
                <a:ext uri="{FF2B5EF4-FFF2-40B4-BE49-F238E27FC236}">
                  <a16:creationId xmlns:a16="http://schemas.microsoft.com/office/drawing/2014/main" id="{8BF5CD80-E38C-4590-A0C1-A940432FE654}"/>
                </a:ext>
              </a:extLst>
            </p:cNvPr>
            <p:cNvSpPr/>
            <p:nvPr/>
          </p:nvSpPr>
          <p:spPr>
            <a:xfrm>
              <a:off x="-1083009" y="-917999"/>
              <a:ext cx="577672" cy="2371551"/>
            </a:xfrm>
            <a:custGeom>
              <a:avLst/>
              <a:gdLst>
                <a:gd name="connsiteX0" fmla="*/ 95441 w 238696"/>
                <a:gd name="connsiteY0" fmla="*/ 0 h 979932"/>
                <a:gd name="connsiteX1" fmla="*/ 0 w 238696"/>
                <a:gd name="connsiteY1" fmla="*/ 95345 h 979932"/>
                <a:gd name="connsiteX2" fmla="*/ 0 w 238696"/>
                <a:gd name="connsiteY2" fmla="*/ 979932 h 979932"/>
                <a:gd name="connsiteX3" fmla="*/ 238697 w 238696"/>
                <a:gd name="connsiteY3" fmla="*/ 741236 h 979932"/>
                <a:gd name="connsiteX4" fmla="*/ 238697 w 238696"/>
                <a:gd name="connsiteY4" fmla="*/ 0 h 97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96" h="979932">
                  <a:moveTo>
                    <a:pt x="95441" y="0"/>
                  </a:moveTo>
                  <a:lnTo>
                    <a:pt x="0" y="95345"/>
                  </a:lnTo>
                  <a:lnTo>
                    <a:pt x="0" y="979932"/>
                  </a:lnTo>
                  <a:lnTo>
                    <a:pt x="238697" y="741236"/>
                  </a:lnTo>
                  <a:lnTo>
                    <a:pt x="23869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2" name="任意多边形: 形状 41">
              <a:extLst>
                <a:ext uri="{FF2B5EF4-FFF2-40B4-BE49-F238E27FC236}">
                  <a16:creationId xmlns:a16="http://schemas.microsoft.com/office/drawing/2014/main" id="{C935EFC7-9A26-424B-8189-E4F4C086B192}"/>
                </a:ext>
              </a:extLst>
            </p:cNvPr>
            <p:cNvSpPr/>
            <p:nvPr/>
          </p:nvSpPr>
          <p:spPr>
            <a:xfrm>
              <a:off x="-1059727" y="-917999"/>
              <a:ext cx="372974" cy="82294"/>
            </a:xfrm>
            <a:custGeom>
              <a:avLst/>
              <a:gdLst>
                <a:gd name="connsiteX0" fmla="*/ 34004 w 154114"/>
                <a:gd name="connsiteY0" fmla="*/ 0 h 34004"/>
                <a:gd name="connsiteX1" fmla="*/ 0 w 154114"/>
                <a:gd name="connsiteY1" fmla="*/ 34004 h 34004"/>
                <a:gd name="connsiteX2" fmla="*/ 120110 w 154114"/>
                <a:gd name="connsiteY2" fmla="*/ 34004 h 34004"/>
                <a:gd name="connsiteX3" fmla="*/ 154115 w 154114"/>
                <a:gd name="connsiteY3" fmla="*/ 0 h 3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114" h="34004">
                  <a:moveTo>
                    <a:pt x="34004" y="0"/>
                  </a:moveTo>
                  <a:lnTo>
                    <a:pt x="0" y="34004"/>
                  </a:lnTo>
                  <a:lnTo>
                    <a:pt x="120110" y="34004"/>
                  </a:lnTo>
                  <a:lnTo>
                    <a:pt x="15411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3" name="任意多边形: 形状 42">
              <a:extLst>
                <a:ext uri="{FF2B5EF4-FFF2-40B4-BE49-F238E27FC236}">
                  <a16:creationId xmlns:a16="http://schemas.microsoft.com/office/drawing/2014/main" id="{41F30919-0695-469A-BF81-A4E7E6A76005}"/>
                </a:ext>
              </a:extLst>
            </p:cNvPr>
            <p:cNvSpPr/>
            <p:nvPr/>
          </p:nvSpPr>
          <p:spPr>
            <a:xfrm>
              <a:off x="-794403" y="-917999"/>
              <a:ext cx="1330537" cy="425532"/>
            </a:xfrm>
            <a:custGeom>
              <a:avLst/>
              <a:gdLst>
                <a:gd name="connsiteX0" fmla="*/ 175927 w 549782"/>
                <a:gd name="connsiteY0" fmla="*/ 0 h 175831"/>
                <a:gd name="connsiteX1" fmla="*/ 0 w 549782"/>
                <a:gd name="connsiteY1" fmla="*/ 175832 h 175831"/>
                <a:gd name="connsiteX2" fmla="*/ 373856 w 549782"/>
                <a:gd name="connsiteY2" fmla="*/ 175832 h 175831"/>
                <a:gd name="connsiteX3" fmla="*/ 549783 w 549782"/>
                <a:gd name="connsiteY3" fmla="*/ 0 h 17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9782" h="175831">
                  <a:moveTo>
                    <a:pt x="175927" y="0"/>
                  </a:moveTo>
                  <a:lnTo>
                    <a:pt x="0" y="175832"/>
                  </a:lnTo>
                  <a:lnTo>
                    <a:pt x="373856" y="175832"/>
                  </a:lnTo>
                  <a:lnTo>
                    <a:pt x="5497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4" name="任意多边形: 形状 43">
              <a:extLst>
                <a:ext uri="{FF2B5EF4-FFF2-40B4-BE49-F238E27FC236}">
                  <a16:creationId xmlns:a16="http://schemas.microsoft.com/office/drawing/2014/main" id="{5D7E8E92-CDFC-419C-8CB5-D0069207C25F}"/>
                </a:ext>
              </a:extLst>
            </p:cNvPr>
            <p:cNvSpPr/>
            <p:nvPr/>
          </p:nvSpPr>
          <p:spPr>
            <a:xfrm>
              <a:off x="1265490" y="-917999"/>
              <a:ext cx="675181" cy="675181"/>
            </a:xfrm>
            <a:custGeom>
              <a:avLst/>
              <a:gdLst>
                <a:gd name="connsiteX0" fmla="*/ 0 w 278987"/>
                <a:gd name="connsiteY0" fmla="*/ 0 h 278987"/>
                <a:gd name="connsiteX1" fmla="*/ 0 w 278987"/>
                <a:gd name="connsiteY1" fmla="*/ 278987 h 278987"/>
                <a:gd name="connsiteX2" fmla="*/ 278987 w 278987"/>
                <a:gd name="connsiteY2" fmla="*/ 0 h 27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8987" h="278987">
                  <a:moveTo>
                    <a:pt x="0" y="0"/>
                  </a:moveTo>
                  <a:lnTo>
                    <a:pt x="0" y="278987"/>
                  </a:lnTo>
                  <a:lnTo>
                    <a:pt x="27898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5" name="任意多边形: 形状 44">
              <a:extLst>
                <a:ext uri="{FF2B5EF4-FFF2-40B4-BE49-F238E27FC236}">
                  <a16:creationId xmlns:a16="http://schemas.microsoft.com/office/drawing/2014/main" id="{FBB10ADC-848B-4227-859E-4199909AFE19}"/>
                </a:ext>
              </a:extLst>
            </p:cNvPr>
            <p:cNvSpPr/>
            <p:nvPr/>
          </p:nvSpPr>
          <p:spPr>
            <a:xfrm>
              <a:off x="-1083009" y="-614180"/>
              <a:ext cx="777068" cy="776838"/>
            </a:xfrm>
            <a:custGeom>
              <a:avLst/>
              <a:gdLst>
                <a:gd name="connsiteX0" fmla="*/ 0 w 321087"/>
                <a:gd name="connsiteY0" fmla="*/ 320993 h 320992"/>
                <a:gd name="connsiteX1" fmla="*/ 321088 w 321087"/>
                <a:gd name="connsiteY1" fmla="*/ 0 h 320992"/>
                <a:gd name="connsiteX2" fmla="*/ 200692 w 321087"/>
                <a:gd name="connsiteY2" fmla="*/ 0 h 320992"/>
                <a:gd name="connsiteX3" fmla="*/ 0 w 321087"/>
                <a:gd name="connsiteY3" fmla="*/ 200692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1087" h="320992">
                  <a:moveTo>
                    <a:pt x="0" y="320993"/>
                  </a:moveTo>
                  <a:lnTo>
                    <a:pt x="321088" y="0"/>
                  </a:lnTo>
                  <a:lnTo>
                    <a:pt x="200692" y="0"/>
                  </a:lnTo>
                  <a:lnTo>
                    <a:pt x="0" y="2006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6" name="任意多边形: 形状 45">
              <a:extLst>
                <a:ext uri="{FF2B5EF4-FFF2-40B4-BE49-F238E27FC236}">
                  <a16:creationId xmlns:a16="http://schemas.microsoft.com/office/drawing/2014/main" id="{BF21E6A6-38FD-4ADA-B8B9-7105A6D38BA8}"/>
                </a:ext>
              </a:extLst>
            </p:cNvPr>
            <p:cNvSpPr/>
            <p:nvPr/>
          </p:nvSpPr>
          <p:spPr>
            <a:xfrm>
              <a:off x="-875774" y="-917999"/>
              <a:ext cx="1385863" cy="1385631"/>
            </a:xfrm>
            <a:custGeom>
              <a:avLst/>
              <a:gdLst>
                <a:gd name="connsiteX0" fmla="*/ 312420 w 572643"/>
                <a:gd name="connsiteY0" fmla="*/ 0 h 572547"/>
                <a:gd name="connsiteX1" fmla="*/ 0 w 572643"/>
                <a:gd name="connsiteY1" fmla="*/ 312325 h 572547"/>
                <a:gd name="connsiteX2" fmla="*/ 0 w 572643"/>
                <a:gd name="connsiteY2" fmla="*/ 572548 h 572547"/>
                <a:gd name="connsiteX3" fmla="*/ 572643 w 572643"/>
                <a:gd name="connsiteY3" fmla="*/ 0 h 572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643" h="572547">
                  <a:moveTo>
                    <a:pt x="312420" y="0"/>
                  </a:moveTo>
                  <a:lnTo>
                    <a:pt x="0" y="312325"/>
                  </a:lnTo>
                  <a:lnTo>
                    <a:pt x="0" y="572548"/>
                  </a:lnTo>
                  <a:lnTo>
                    <a:pt x="5726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7" name="任意多边形: 形状 46">
              <a:extLst>
                <a:ext uri="{FF2B5EF4-FFF2-40B4-BE49-F238E27FC236}">
                  <a16:creationId xmlns:a16="http://schemas.microsoft.com/office/drawing/2014/main" id="{53C71421-A6FF-4475-ADFB-E5F6D5A8AD21}"/>
                </a:ext>
              </a:extLst>
            </p:cNvPr>
            <p:cNvSpPr/>
            <p:nvPr/>
          </p:nvSpPr>
          <p:spPr>
            <a:xfrm>
              <a:off x="1582221" y="-1005135"/>
              <a:ext cx="567300" cy="567300"/>
            </a:xfrm>
            <a:custGeom>
              <a:avLst/>
              <a:gdLst>
                <a:gd name="connsiteX0" fmla="*/ 94583 w 234410"/>
                <a:gd name="connsiteY0" fmla="*/ 0 h 234410"/>
                <a:gd name="connsiteX1" fmla="*/ 0 w 234410"/>
                <a:gd name="connsiteY1" fmla="*/ 94583 h 234410"/>
                <a:gd name="connsiteX2" fmla="*/ 0 w 234410"/>
                <a:gd name="connsiteY2" fmla="*/ 234410 h 234410"/>
                <a:gd name="connsiteX3" fmla="*/ 234410 w 234410"/>
                <a:gd name="connsiteY3" fmla="*/ 0 h 234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410" h="234410">
                  <a:moveTo>
                    <a:pt x="94583" y="0"/>
                  </a:moveTo>
                  <a:lnTo>
                    <a:pt x="0" y="94583"/>
                  </a:lnTo>
                  <a:lnTo>
                    <a:pt x="0" y="234410"/>
                  </a:lnTo>
                  <a:lnTo>
                    <a:pt x="2344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7" name="文本占位符 6">
            <a:extLst>
              <a:ext uri="{FF2B5EF4-FFF2-40B4-BE49-F238E27FC236}">
                <a16:creationId xmlns:a16="http://schemas.microsoft.com/office/drawing/2014/main" id="{C2320649-ACD7-42E9-A261-E6ED46ACB45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953624" y="1777424"/>
            <a:ext cx="9565275" cy="1643062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>
              <a:buNone/>
              <a:defRPr lang="en-US" altLang="zh-CN" sz="4400" b="1" smtClean="0"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lang="en-US" altLang="zh-CN" smtClean="0"/>
            </a:lvl2pPr>
            <a:lvl3pPr>
              <a:defRPr lang="en-US" altLang="zh-CN" smtClean="0"/>
            </a:lvl3pPr>
            <a:lvl4pPr>
              <a:defRPr lang="en-US" altLang="zh-CN" smtClean="0"/>
            </a:lvl4pPr>
            <a:lvl5pPr>
              <a:defRPr lang="zh-CN" altLang="en-US"/>
            </a:lvl5pPr>
          </a:lstStyle>
          <a:p>
            <a:pPr marL="228600" lvl="0" indent="-228600" defTabSz="914354">
              <a:spcBef>
                <a:spcPct val="0"/>
              </a:spcBef>
            </a:pPr>
            <a:r>
              <a:rPr lang="en-US" altLang="zh-CN" dirty="0"/>
              <a:t>Click to edit Master text styles</a:t>
            </a:r>
          </a:p>
        </p:txBody>
      </p:sp>
      <p:sp>
        <p:nvSpPr>
          <p:cNvPr id="8" name="文本占位符 7">
            <a:extLst>
              <a:ext uri="{FF2B5EF4-FFF2-40B4-BE49-F238E27FC236}">
                <a16:creationId xmlns:a16="http://schemas.microsoft.com/office/drawing/2014/main" id="{DC428848-58C6-4501-8214-B803889F273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953624" y="5558378"/>
            <a:ext cx="9565275" cy="296271"/>
          </a:xfr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lang="en-US" altLang="zh-CN" sz="1200" b="0" smtClean="0"/>
            </a:lvl1pPr>
            <a:lvl2pPr>
              <a:defRPr lang="en-US" altLang="zh-CN" sz="1600" smtClean="0"/>
            </a:lvl2pPr>
            <a:lvl3pPr>
              <a:defRPr lang="en-US" altLang="zh-CN" sz="1400" smtClean="0"/>
            </a:lvl3pPr>
            <a:lvl4pPr>
              <a:defRPr lang="en-US" altLang="zh-CN" sz="1200" smtClean="0"/>
            </a:lvl4pPr>
            <a:lvl5pPr>
              <a:defRPr lang="zh-CN" altLang="en-US" sz="1200"/>
            </a:lvl5pPr>
          </a:lstStyle>
          <a:p>
            <a:r>
              <a:rPr lang="en-US" altLang="zh-CN" dirty="0"/>
              <a:t>Speaker name and title</a:t>
            </a:r>
          </a:p>
        </p:txBody>
      </p:sp>
      <p:sp>
        <p:nvSpPr>
          <p:cNvPr id="9" name="文本占位符 8">
            <a:extLst>
              <a:ext uri="{FF2B5EF4-FFF2-40B4-BE49-F238E27FC236}">
                <a16:creationId xmlns:a16="http://schemas.microsoft.com/office/drawing/2014/main" id="{A01EED25-4D2A-435D-A5F9-01DCC2F0748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953624" y="5854649"/>
            <a:ext cx="9565275" cy="296271"/>
          </a:xfr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lang="en-US" altLang="zh-CN" sz="1200" b="0" smtClean="0"/>
            </a:lvl1pPr>
            <a:lvl2pPr>
              <a:defRPr lang="en-US" altLang="zh-CN" sz="1600" smtClean="0"/>
            </a:lvl2pPr>
            <a:lvl3pPr>
              <a:defRPr lang="en-US" altLang="zh-CN" sz="1400" smtClean="0"/>
            </a:lvl3pPr>
            <a:lvl4pPr>
              <a:defRPr lang="en-US" altLang="zh-CN" sz="1200" smtClean="0"/>
            </a:lvl4pPr>
            <a:lvl5pPr>
              <a:defRPr lang="zh-CN" altLang="en-US" sz="1200"/>
            </a:lvl5pPr>
          </a:lstStyle>
          <a:p>
            <a:r>
              <a:rPr lang="en-US" altLang="zh-CN" dirty="0"/>
              <a:t>OfficePLUS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44805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89307103-D92B-4D3C-B386-9FD58793CA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400" y="0"/>
            <a:ext cx="10858500" cy="10287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lvl="0" defTabSz="914354"/>
            <a:r>
              <a:rPr lang="en-US" altLang="zh-CN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F8920D0-E0E5-40BB-AEDA-3D7A090924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0400" y="1130300"/>
            <a:ext cx="10858500" cy="5003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0B16C00-AE39-4635-9F10-B7233D2AC2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0401" y="6438900"/>
            <a:ext cx="3992171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zh-CN" altLang="en-US"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C12D871-753D-4991-B44B-EFAE9F8682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504656" y="6438900"/>
            <a:ext cx="1802924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BAC152-C384-4126-A41C-02F34DED3069}" type="datetime1">
              <a:rPr lang="zh-CN" altLang="en-US" smtClean="0"/>
              <a:t>2025/1/17</a:t>
            </a:fld>
            <a:endParaRPr lang="en-US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D23E9ED-4E00-42D1-BFBF-5EBD27D298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857452" y="6438900"/>
            <a:ext cx="2661448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F65B630-C7FF-41C0-9923-C5E5E29EED81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67915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7" r:id="rId3"/>
    <p:sldLayoutId id="2147483651" r:id="rId4"/>
    <p:sldLayoutId id="2147483654" r:id="rId5"/>
    <p:sldLayoutId id="2147483655" r:id="rId6"/>
    <p:sldLayoutId id="2147483656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zh-CN" altLang="en-US"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16" userDrawn="1">
          <p15:clr>
            <a:srgbClr val="F26B43"/>
          </p15:clr>
        </p15:guide>
        <p15:guide id="2" pos="7256" userDrawn="1">
          <p15:clr>
            <a:srgbClr val="F26B43"/>
          </p15:clr>
        </p15:guide>
        <p15:guide id="3" orient="horz" pos="648" userDrawn="1">
          <p15:clr>
            <a:srgbClr val="F26B43"/>
          </p15:clr>
        </p15:guide>
        <p15:guide id="4" orient="horz" pos="712" userDrawn="1">
          <p15:clr>
            <a:srgbClr val="F26B43"/>
          </p15:clr>
        </p15:guide>
        <p15:guide id="5" orient="horz" pos="3928" userDrawn="1">
          <p15:clr>
            <a:srgbClr val="F26B43"/>
          </p15:clr>
        </p15:guide>
        <p15:guide id="6" orient="horz" pos="386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>
            <a:extLst>
              <a:ext uri="{FF2B5EF4-FFF2-40B4-BE49-F238E27FC236}">
                <a16:creationId xmlns:a16="http://schemas.microsoft.com/office/drawing/2014/main" id="{6C2532AA-A647-48FF-8A25-36777AF5B1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85066" y="3001738"/>
            <a:ext cx="5621867" cy="854524"/>
          </a:xfrm>
        </p:spPr>
        <p:txBody>
          <a:bodyPr/>
          <a:lstStyle/>
          <a:p>
            <a:r>
              <a:rPr lang="zh-CN" altLang="en-US" dirty="0"/>
              <a:t>第</a:t>
            </a:r>
            <a:r>
              <a:rPr lang="en-US" altLang="zh-CN" dirty="0"/>
              <a:t>9</a:t>
            </a:r>
            <a:r>
              <a:rPr lang="zh-CN" altLang="en-US" dirty="0"/>
              <a:t>章 其他包装设计</a:t>
            </a:r>
          </a:p>
        </p:txBody>
      </p:sp>
    </p:spTree>
    <p:extLst>
      <p:ext uri="{BB962C8B-B14F-4D97-AF65-F5344CB8AC3E}">
        <p14:creationId xmlns:p14="http://schemas.microsoft.com/office/powerpoint/2010/main" val="14214216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42445A-5BA1-767C-4D46-8EC22CDBEC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815D4835-6DB4-00FB-443F-F1C1A50C77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9141" y="2912280"/>
            <a:ext cx="2783570" cy="767390"/>
          </a:xfrm>
        </p:spPr>
        <p:txBody>
          <a:bodyPr/>
          <a:lstStyle/>
          <a:p>
            <a:r>
              <a:rPr lang="zh-CN" altLang="en-US" sz="4000" dirty="0"/>
              <a:t>防冻液包装</a:t>
            </a: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923E9F41-607F-354F-2E91-AF1F4AB19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pPr/>
              <a:t>10</a:t>
            </a:fld>
            <a:endParaRPr lang="zh-CN" altLang="en-US"/>
          </a:p>
        </p:txBody>
      </p:sp>
      <p:sp>
        <p:nvSpPr>
          <p:cNvPr id="8" name="文本占位符 7">
            <a:extLst>
              <a:ext uri="{FF2B5EF4-FFF2-40B4-BE49-F238E27FC236}">
                <a16:creationId xmlns:a16="http://schemas.microsoft.com/office/drawing/2014/main" id="{A4C5E55C-7836-6E9E-A1F5-7E54D129222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275773" y="2741977"/>
            <a:ext cx="1362874" cy="1107996"/>
          </a:xfrm>
        </p:spPr>
        <p:txBody>
          <a:bodyPr/>
          <a:lstStyle/>
          <a:p>
            <a:r>
              <a:rPr lang="en-GB" dirty="0"/>
              <a:t>9.4</a:t>
            </a:r>
          </a:p>
        </p:txBody>
      </p:sp>
    </p:spTree>
    <p:extLst>
      <p:ext uri="{BB962C8B-B14F-4D97-AF65-F5344CB8AC3E}">
        <p14:creationId xmlns:p14="http://schemas.microsoft.com/office/powerpoint/2010/main" val="1923914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14AB07-9527-3582-CCB8-7933BC2172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A162749D-C4B0-527B-75E2-D20C5B172D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94F60663-0E94-D928-3CD0-BC2C1544B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400" y="496710"/>
            <a:ext cx="10858500" cy="531989"/>
          </a:xfrm>
        </p:spPr>
        <p:txBody>
          <a:bodyPr/>
          <a:lstStyle/>
          <a:p>
            <a:r>
              <a:rPr lang="en-US" altLang="zh-CN" sz="2800" dirty="0"/>
              <a:t>9.4 </a:t>
            </a:r>
            <a:r>
              <a:rPr lang="zh-CN" altLang="en-US" sz="2800" dirty="0"/>
              <a:t>防冻液包装</a:t>
            </a:r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423A10F1-A57F-C06E-F60F-F1B0560BD2BD}"/>
              </a:ext>
            </a:extLst>
          </p:cNvPr>
          <p:cNvSpPr txBox="1"/>
          <p:nvPr/>
        </p:nvSpPr>
        <p:spPr>
          <a:xfrm>
            <a:off x="660400" y="1348784"/>
            <a:ext cx="1071738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u="sng" dirty="0"/>
              <a:t>项目</a:t>
            </a:r>
            <a:r>
              <a:rPr lang="zh-CN" altLang="en-US" dirty="0"/>
              <a:t>：制作防冻液的外包装。 </a:t>
            </a:r>
            <a:endParaRPr lang="en-US" altLang="zh-CN" dirty="0"/>
          </a:p>
          <a:p>
            <a:r>
              <a:rPr lang="zh-CN" altLang="en-US" b="1" u="sng" dirty="0"/>
              <a:t>名称</a:t>
            </a:r>
            <a:r>
              <a:rPr lang="zh-CN" altLang="en-US" dirty="0"/>
              <a:t>：长效防冻液。 </a:t>
            </a:r>
            <a:endParaRPr lang="en-US" altLang="zh-CN" dirty="0"/>
          </a:p>
          <a:p>
            <a:r>
              <a:rPr lang="zh-CN" altLang="en-US" b="1" u="sng" dirty="0"/>
              <a:t>要求</a:t>
            </a:r>
            <a:r>
              <a:rPr lang="zh-CN" altLang="en-US" dirty="0"/>
              <a:t>：制作产品外包装，在整体设计中要求用色和材料突出产品极具高科技含量的特 点。图</a:t>
            </a:r>
            <a:r>
              <a:rPr lang="en-US" altLang="zh-CN" dirty="0"/>
              <a:t>9.161</a:t>
            </a:r>
            <a:r>
              <a:rPr lang="zh-CN" altLang="en-US" dirty="0"/>
              <a:t>所示为该包装设计完成效果。 </a:t>
            </a:r>
            <a:endParaRPr lang="en-US" altLang="zh-CN" dirty="0"/>
          </a:p>
          <a:p>
            <a:r>
              <a:rPr lang="zh-CN" altLang="en-US" b="1" u="sng" dirty="0"/>
              <a:t>尺寸</a:t>
            </a:r>
            <a:r>
              <a:rPr lang="zh-CN" altLang="en-US" dirty="0"/>
              <a:t>：该包装尺寸为</a:t>
            </a:r>
            <a:r>
              <a:rPr lang="en-US" altLang="zh-CN" dirty="0"/>
              <a:t>150 mm × 76 mm</a:t>
            </a:r>
            <a:r>
              <a:rPr lang="zh-CN" altLang="en-US" dirty="0"/>
              <a:t>。具体尺寸标注如图</a:t>
            </a:r>
            <a:r>
              <a:rPr lang="en-US" altLang="zh-CN" dirty="0"/>
              <a:t>9.162</a:t>
            </a:r>
            <a:r>
              <a:rPr lang="zh-CN" altLang="en-US" dirty="0"/>
              <a:t>所示。 </a:t>
            </a:r>
            <a:endParaRPr lang="en-US" altLang="zh-CN" dirty="0"/>
          </a:p>
          <a:p>
            <a:r>
              <a:rPr lang="zh-CN" altLang="en-US" b="1" u="sng" dirty="0"/>
              <a:t>设计思路</a:t>
            </a:r>
            <a:r>
              <a:rPr lang="zh-CN" altLang="en-US" dirty="0"/>
              <a:t>：防冻液包装应注明产品名称、类型、分类及冰点、生产日期、生产批号、生 产企业名称及地址等，并应注意避光性等。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645C11CA-689C-A7DC-A017-6BE901D0B6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9867" y="3349977"/>
            <a:ext cx="7270044" cy="3191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1491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FD52094-98C0-4141-A04B-98B9DF4DFA7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59918" y="3036569"/>
            <a:ext cx="2672164" cy="784862"/>
          </a:xfrm>
        </p:spPr>
        <p:txBody>
          <a:bodyPr/>
          <a:lstStyle/>
          <a:p>
            <a:r>
              <a:rPr lang="zh-CN" altLang="en-US" dirty="0"/>
              <a:t>谢谢观看！</a:t>
            </a:r>
            <a:endParaRPr lang="en-GB" altLang="zh-CN" dirty="0"/>
          </a:p>
        </p:txBody>
      </p:sp>
    </p:spTree>
    <p:extLst>
      <p:ext uri="{BB962C8B-B14F-4D97-AF65-F5344CB8AC3E}">
        <p14:creationId xmlns:p14="http://schemas.microsoft.com/office/powerpoint/2010/main" val="2446543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930286-6ED8-7E23-B05B-468C7CB400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906C5B86-E274-4784-CD27-F50BA2BA9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D067B4E0-E318-6A99-A090-C85FC255E62B}"/>
              </a:ext>
            </a:extLst>
          </p:cNvPr>
          <p:cNvSpPr txBox="1"/>
          <p:nvPr/>
        </p:nvSpPr>
        <p:spPr>
          <a:xfrm>
            <a:off x="737306" y="1305341"/>
            <a:ext cx="1071738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/>
              <a:t>◎ 本章导读 </a:t>
            </a:r>
            <a:endParaRPr lang="en-US" altLang="zh-CN" b="1" dirty="0"/>
          </a:p>
          <a:p>
            <a:r>
              <a:rPr lang="zh-CN" altLang="en-US" u="sng" dirty="0">
                <a:solidFill>
                  <a:srgbClr val="0070C0"/>
                </a:solidFill>
              </a:rPr>
              <a:t>本章主要讲解使用</a:t>
            </a:r>
            <a:r>
              <a:rPr lang="en-US" altLang="zh-CN" u="sng" dirty="0">
                <a:solidFill>
                  <a:srgbClr val="0070C0"/>
                </a:solidFill>
              </a:rPr>
              <a:t>Photoshop</a:t>
            </a:r>
            <a:r>
              <a:rPr lang="zh-CN" altLang="en-US" u="sng" dirty="0">
                <a:solidFill>
                  <a:srgbClr val="0070C0"/>
                </a:solidFill>
              </a:rPr>
              <a:t>进行袋式、瓶式、筒式 等形式的包装设计。 </a:t>
            </a:r>
            <a:endParaRPr lang="en-US" altLang="zh-CN" u="sng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/>
              <a:t>巧克力包装：人们在日常生活中都离不开食品， 在进行包装设计时要充分展现出食品的特色，以 刺激消费者的食欲。 </a:t>
            </a: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/>
              <a:t>防晒霜包装：护肤用品与人们的生活息息相关， 在进行包装设计时要注重美观大方，以体现出潮 流感和健康感。 </a:t>
            </a: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/>
              <a:t>涂料包装、防冻液包装：工业产品与人们的生活 似乎有些距离，其实不然，在进行包装设计时要 充分考虑到工业产品的科技含量。 </a:t>
            </a: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dirty="0"/>
          </a:p>
          <a:p>
            <a:r>
              <a:rPr lang="zh-CN" altLang="en-US" b="1" dirty="0"/>
              <a:t>◎ 数字资源 </a:t>
            </a:r>
            <a:endParaRPr lang="en-US" altLang="zh-CN" b="1" dirty="0"/>
          </a:p>
          <a:p>
            <a:r>
              <a:rPr lang="zh-CN" altLang="en-US" dirty="0"/>
              <a:t>“素材文件</a:t>
            </a:r>
            <a:r>
              <a:rPr lang="en-US" altLang="zh-CN" dirty="0"/>
              <a:t>\</a:t>
            </a:r>
            <a:r>
              <a:rPr lang="zh-CN" altLang="en-US" dirty="0"/>
              <a:t>第</a:t>
            </a:r>
            <a:r>
              <a:rPr lang="en-US" altLang="zh-CN" dirty="0"/>
              <a:t>9</a:t>
            </a:r>
            <a:r>
              <a:rPr lang="zh-CN" altLang="en-US" dirty="0"/>
              <a:t>章</a:t>
            </a:r>
            <a:r>
              <a:rPr lang="en-US" altLang="zh-CN" dirty="0"/>
              <a:t>\”</a:t>
            </a:r>
            <a:r>
              <a:rPr lang="zh-CN" altLang="en-US" dirty="0"/>
              <a:t>目录下。 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b="1" dirty="0"/>
              <a:t>◎ 素质目标 </a:t>
            </a:r>
            <a:endParaRPr lang="en-US" altLang="zh-CN" b="1" dirty="0"/>
          </a:p>
          <a:p>
            <a:r>
              <a:rPr lang="zh-CN" altLang="en-US" dirty="0"/>
              <a:t>为保护人类的生存环境，保障经济社会的可持续发 展，要将“与环境和谐共生”的环保理念体现在产品包 装设计与生产的各个环节中。 </a:t>
            </a:r>
          </a:p>
        </p:txBody>
      </p:sp>
    </p:spTree>
    <p:extLst>
      <p:ext uri="{BB962C8B-B14F-4D97-AF65-F5344CB8AC3E}">
        <p14:creationId xmlns:p14="http://schemas.microsoft.com/office/powerpoint/2010/main" val="904192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3E7816B9-4368-481C-AF7D-011CB1B5D3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8924" y="3045305"/>
            <a:ext cx="2749703" cy="767390"/>
          </a:xfrm>
        </p:spPr>
        <p:txBody>
          <a:bodyPr/>
          <a:lstStyle/>
          <a:p>
            <a:r>
              <a:rPr lang="zh-CN" altLang="en-US" sz="4000" dirty="0"/>
              <a:t>巧克力包装</a:t>
            </a: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1BC2B274-6096-4E6F-B8DF-3F118E2D9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pPr/>
              <a:t>3</a:t>
            </a:fld>
            <a:endParaRPr lang="zh-CN" altLang="en-US"/>
          </a:p>
        </p:txBody>
      </p:sp>
      <p:sp>
        <p:nvSpPr>
          <p:cNvPr id="8" name="文本占位符 7">
            <a:extLst>
              <a:ext uri="{FF2B5EF4-FFF2-40B4-BE49-F238E27FC236}">
                <a16:creationId xmlns:a16="http://schemas.microsoft.com/office/drawing/2014/main" id="{A96F477B-D9F7-46E0-BDD1-83E6B5A920C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494578" y="2875002"/>
            <a:ext cx="1362874" cy="1107996"/>
          </a:xfrm>
        </p:spPr>
        <p:txBody>
          <a:bodyPr/>
          <a:lstStyle/>
          <a:p>
            <a:r>
              <a:rPr lang="en-GB" dirty="0"/>
              <a:t>9.1</a:t>
            </a:r>
          </a:p>
        </p:txBody>
      </p:sp>
    </p:spTree>
    <p:extLst>
      <p:ext uri="{BB962C8B-B14F-4D97-AF65-F5344CB8AC3E}">
        <p14:creationId xmlns:p14="http://schemas.microsoft.com/office/powerpoint/2010/main" val="1812150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C9ACB3-E02F-FF02-34C7-A52156147F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707F45D7-1B81-C82F-A5D7-533D0DF05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715EDA48-9476-2E5A-FC35-8908550C86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400" y="496710"/>
            <a:ext cx="10858500" cy="531989"/>
          </a:xfrm>
        </p:spPr>
        <p:txBody>
          <a:bodyPr/>
          <a:lstStyle/>
          <a:p>
            <a:r>
              <a:rPr lang="en-US" altLang="zh-CN" sz="2800" dirty="0"/>
              <a:t>9.1 </a:t>
            </a:r>
            <a:r>
              <a:rPr lang="zh-CN" altLang="en-US" sz="2800" dirty="0"/>
              <a:t>巧克力包装</a:t>
            </a:r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8F3AA4AB-5274-FC8D-8C29-54399842B1BE}"/>
              </a:ext>
            </a:extLst>
          </p:cNvPr>
          <p:cNvSpPr txBox="1"/>
          <p:nvPr/>
        </p:nvSpPr>
        <p:spPr>
          <a:xfrm>
            <a:off x="660400" y="1472963"/>
            <a:ext cx="1071738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u="sng" dirty="0"/>
              <a:t>项目</a:t>
            </a:r>
            <a:r>
              <a:rPr lang="zh-CN" altLang="en-US" dirty="0"/>
              <a:t>：为产品制作外包装和袋式包装。 </a:t>
            </a:r>
            <a:endParaRPr lang="en-US" altLang="zh-CN" dirty="0"/>
          </a:p>
          <a:p>
            <a:r>
              <a:rPr lang="zh-CN" altLang="en-US" b="1" u="sng" dirty="0"/>
              <a:t>名称</a:t>
            </a:r>
            <a:r>
              <a:rPr lang="zh-CN" altLang="en-US" dirty="0"/>
              <a:t>：麦馨香浓黑巧克力。 </a:t>
            </a:r>
            <a:endParaRPr lang="en-US" altLang="zh-CN" dirty="0"/>
          </a:p>
          <a:p>
            <a:r>
              <a:rPr lang="zh-CN" altLang="en-US" b="1" u="sng" dirty="0"/>
              <a:t>要求</a:t>
            </a:r>
            <a:r>
              <a:rPr lang="zh-CN" altLang="en-US" dirty="0"/>
              <a:t>：制作出符合产品要求的外包装。图</a:t>
            </a:r>
            <a:r>
              <a:rPr lang="en-US" altLang="zh-CN" dirty="0"/>
              <a:t>9.1</a:t>
            </a:r>
            <a:r>
              <a:rPr lang="zh-CN" altLang="en-US" dirty="0"/>
              <a:t>所示为该包装设计完成效果图。</a:t>
            </a:r>
            <a:endParaRPr lang="en-US" altLang="zh-CN" dirty="0"/>
          </a:p>
          <a:p>
            <a:r>
              <a:rPr lang="zh-CN" altLang="en-US" b="1" u="sng" dirty="0"/>
              <a:t>尺寸</a:t>
            </a:r>
            <a:r>
              <a:rPr lang="zh-CN" altLang="en-US" dirty="0"/>
              <a:t>：</a:t>
            </a:r>
            <a:r>
              <a:rPr lang="en-US" altLang="zh-CN" dirty="0"/>
              <a:t>35 mm × 80 mm × 10 mm</a:t>
            </a:r>
            <a:r>
              <a:rPr lang="zh-CN" altLang="en-US" dirty="0"/>
              <a:t>。具体尺寸标注如图</a:t>
            </a:r>
            <a:r>
              <a:rPr lang="en-US" altLang="zh-CN" dirty="0"/>
              <a:t>9.2</a:t>
            </a:r>
            <a:r>
              <a:rPr lang="zh-CN" altLang="en-US" dirty="0"/>
              <a:t>所示。 </a:t>
            </a:r>
            <a:endParaRPr lang="en-US" altLang="zh-CN" dirty="0"/>
          </a:p>
          <a:p>
            <a:r>
              <a:rPr lang="zh-CN" altLang="en-US" b="1" u="sng" dirty="0"/>
              <a:t>设计思路</a:t>
            </a:r>
            <a:r>
              <a:rPr lang="zh-CN" altLang="en-US" dirty="0"/>
              <a:t>：食品包装应符合国家法律、法规的规定，以及相应的食品安全标准，易于消 费者识别和阅读，还应包含产品的生产日期和保质期，不得有违背科学营养常识等的内容。特 殊食品（如婴幼儿食品、糖尿病人食品等）必须标示营养成份；产品中添加了甜味剂、防腐 剂、着色剂，也必须标示具体名称。包装的材质需考虑阻隔性、耐温性、遮光性等，以保护食 品不受破坏、不变质；还要考虑安全性、促销性、便利性、可识别性等，应使用无毒、抗油、 防水防潮的包装材料，并符合食品卫生要求。</a:t>
            </a:r>
          </a:p>
        </p:txBody>
      </p:sp>
    </p:spTree>
    <p:extLst>
      <p:ext uri="{BB962C8B-B14F-4D97-AF65-F5344CB8AC3E}">
        <p14:creationId xmlns:p14="http://schemas.microsoft.com/office/powerpoint/2010/main" val="37188696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3E00B0-BF06-C928-9F7C-8C1C99CCD2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4271D594-BE0C-7154-1BB7-E499999A2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F0D4BAAF-33AA-9273-E0F2-C51BE578CD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400" y="496710"/>
            <a:ext cx="10858500" cy="531989"/>
          </a:xfrm>
        </p:spPr>
        <p:txBody>
          <a:bodyPr/>
          <a:lstStyle/>
          <a:p>
            <a:r>
              <a:rPr lang="en-US" altLang="zh-CN" sz="2800" dirty="0"/>
              <a:t>9.1 </a:t>
            </a:r>
            <a:r>
              <a:rPr lang="zh-CN" altLang="en-US" sz="2800" dirty="0"/>
              <a:t>巧克力包装</a:t>
            </a:r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DB06FFB6-BB39-ABF9-5EE0-3D312620EF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7988" y="1861875"/>
            <a:ext cx="5134692" cy="3781953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FE44480B-E247-AFB2-4D2B-95B7E60393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2680" y="1823770"/>
            <a:ext cx="4458322" cy="3820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8072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20B11B-86DC-AEAE-C265-B684E26F80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B404B17B-5ECE-7ED8-70C1-44317DADF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86564" y="2946147"/>
            <a:ext cx="2828725" cy="767390"/>
          </a:xfrm>
        </p:spPr>
        <p:txBody>
          <a:bodyPr/>
          <a:lstStyle/>
          <a:p>
            <a:r>
              <a:rPr lang="zh-CN" altLang="en-US" sz="4000" dirty="0"/>
              <a:t>防晒露包装</a:t>
            </a: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969C2C3B-599C-426E-58B3-4D36B70F2D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pPr/>
              <a:t>6</a:t>
            </a:fld>
            <a:endParaRPr lang="zh-CN" altLang="en-US"/>
          </a:p>
        </p:txBody>
      </p:sp>
      <p:sp>
        <p:nvSpPr>
          <p:cNvPr id="8" name="文本占位符 7">
            <a:extLst>
              <a:ext uri="{FF2B5EF4-FFF2-40B4-BE49-F238E27FC236}">
                <a16:creationId xmlns:a16="http://schemas.microsoft.com/office/drawing/2014/main" id="{2E379FD5-60A0-1FB4-9806-2795AC3BE04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366085" y="2775844"/>
            <a:ext cx="1362874" cy="1107996"/>
          </a:xfrm>
        </p:spPr>
        <p:txBody>
          <a:bodyPr/>
          <a:lstStyle/>
          <a:p>
            <a:r>
              <a:rPr lang="en-GB" dirty="0"/>
              <a:t>9.2</a:t>
            </a:r>
          </a:p>
        </p:txBody>
      </p:sp>
    </p:spTree>
    <p:extLst>
      <p:ext uri="{BB962C8B-B14F-4D97-AF65-F5344CB8AC3E}">
        <p14:creationId xmlns:p14="http://schemas.microsoft.com/office/powerpoint/2010/main" val="30505372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6B3E4D-E656-DABB-1970-E3771A7034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653A988C-36DA-4743-A10F-58E36E3BE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DE941519-3CD2-FCBF-BFE8-08541595F0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400" y="496710"/>
            <a:ext cx="10858500" cy="531989"/>
          </a:xfrm>
        </p:spPr>
        <p:txBody>
          <a:bodyPr/>
          <a:lstStyle/>
          <a:p>
            <a:r>
              <a:rPr lang="en-US" altLang="zh-CN" dirty="0"/>
              <a:t>9.2 </a:t>
            </a:r>
            <a:r>
              <a:rPr lang="zh-CN" altLang="en-US" sz="2800" dirty="0"/>
              <a:t>防晒露包装</a:t>
            </a:r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0CCEB093-2BEE-26FB-A508-0AF5E1567E4C}"/>
              </a:ext>
            </a:extLst>
          </p:cNvPr>
          <p:cNvSpPr txBox="1"/>
          <p:nvPr/>
        </p:nvSpPr>
        <p:spPr>
          <a:xfrm>
            <a:off x="660400" y="1472963"/>
            <a:ext cx="107173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u="sng" dirty="0"/>
              <a:t>项目</a:t>
            </a:r>
            <a:r>
              <a:rPr lang="zh-CN" altLang="en-US" dirty="0"/>
              <a:t>：制作防晒露瓶式外包装和塑料外包装。 </a:t>
            </a:r>
            <a:endParaRPr lang="en-US" altLang="zh-CN" dirty="0"/>
          </a:p>
          <a:p>
            <a:r>
              <a:rPr lang="zh-CN" altLang="en-US" b="1" u="sng" dirty="0"/>
              <a:t>名称</a:t>
            </a:r>
            <a:r>
              <a:rPr lang="zh-CN" altLang="en-US" dirty="0"/>
              <a:t>：水薄防晒露。 </a:t>
            </a:r>
            <a:endParaRPr lang="en-US" altLang="zh-CN" dirty="0"/>
          </a:p>
          <a:p>
            <a:r>
              <a:rPr lang="zh-CN" altLang="en-US" b="1" u="sng" dirty="0"/>
              <a:t>要求</a:t>
            </a:r>
            <a:r>
              <a:rPr lang="zh-CN" altLang="en-US" dirty="0"/>
              <a:t>：整体设计使消费者在视觉上感受到清爽、水润、有活力等特点。图</a:t>
            </a:r>
            <a:r>
              <a:rPr lang="en-US" altLang="zh-CN" dirty="0"/>
              <a:t>9.67</a:t>
            </a:r>
            <a:r>
              <a:rPr lang="zh-CN" altLang="en-US" dirty="0"/>
              <a:t>所示为该包 装设计完成效果。 </a:t>
            </a:r>
            <a:endParaRPr lang="en-US" altLang="zh-CN" dirty="0"/>
          </a:p>
          <a:p>
            <a:r>
              <a:rPr lang="zh-CN" altLang="en-US" b="1" u="sng" dirty="0"/>
              <a:t>尺寸</a:t>
            </a:r>
            <a:r>
              <a:rPr lang="zh-CN" altLang="en-US" dirty="0"/>
              <a:t>：防晒露包装尺寸为</a:t>
            </a:r>
            <a:r>
              <a:rPr lang="en-US" altLang="zh-CN" dirty="0"/>
              <a:t>95 mm × 165 mm</a:t>
            </a:r>
            <a:r>
              <a:rPr lang="zh-CN" altLang="en-US" dirty="0"/>
              <a:t>。具体尺寸标注如图</a:t>
            </a:r>
            <a:r>
              <a:rPr lang="en-US" altLang="zh-CN" dirty="0"/>
              <a:t>9.68</a:t>
            </a:r>
            <a:r>
              <a:rPr lang="zh-CN" altLang="en-US" dirty="0"/>
              <a:t>所示。 </a:t>
            </a:r>
            <a:endParaRPr lang="en-US" altLang="zh-CN" dirty="0"/>
          </a:p>
          <a:p>
            <a:r>
              <a:rPr lang="zh-CN" altLang="en-US" b="1" u="sng" dirty="0"/>
              <a:t>设计思路</a:t>
            </a:r>
            <a:r>
              <a:rPr lang="zh-CN" altLang="en-US" dirty="0"/>
              <a:t>：化妆品的外盒包装一般包括花盒、中盒、大箱。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DF9637B0-E8F4-2CE1-DEFB-1BE18350F3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9976" y="3558894"/>
            <a:ext cx="5307441" cy="288000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18EAD15E-4A18-BBA5-6798-E3BE62E308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7418" y="3227289"/>
            <a:ext cx="4570370" cy="3211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6661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F6BD40-BFBC-9C39-039E-3AAF4EF326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49A8BB39-3DE3-D484-89E1-470FA34507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6208" y="3045305"/>
            <a:ext cx="2241703" cy="767390"/>
          </a:xfrm>
        </p:spPr>
        <p:txBody>
          <a:bodyPr/>
          <a:lstStyle/>
          <a:p>
            <a:r>
              <a:rPr lang="zh-CN" altLang="en-US" sz="4000" dirty="0"/>
              <a:t>涂料包装</a:t>
            </a: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9E28AA1D-E192-2E31-495A-FCEA2AE7E2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pPr/>
              <a:t>8</a:t>
            </a:fld>
            <a:endParaRPr lang="zh-CN" altLang="en-US"/>
          </a:p>
        </p:txBody>
      </p:sp>
      <p:sp>
        <p:nvSpPr>
          <p:cNvPr id="8" name="文本占位符 7">
            <a:extLst>
              <a:ext uri="{FF2B5EF4-FFF2-40B4-BE49-F238E27FC236}">
                <a16:creationId xmlns:a16="http://schemas.microsoft.com/office/drawing/2014/main" id="{B5132908-DE0C-111C-0294-4FA76FB3ECC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174174" y="2875002"/>
            <a:ext cx="1362874" cy="1107996"/>
          </a:xfrm>
        </p:spPr>
        <p:txBody>
          <a:bodyPr/>
          <a:lstStyle/>
          <a:p>
            <a:r>
              <a:rPr lang="en-GB" dirty="0"/>
              <a:t>9.3</a:t>
            </a:r>
          </a:p>
        </p:txBody>
      </p:sp>
    </p:spTree>
    <p:extLst>
      <p:ext uri="{BB962C8B-B14F-4D97-AF65-F5344CB8AC3E}">
        <p14:creationId xmlns:p14="http://schemas.microsoft.com/office/powerpoint/2010/main" val="23691412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888389-7E61-219F-9EB7-25AA7A7542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B1FC1B44-82AD-E9A0-96D8-270BB436A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A819B0DE-01CA-0AE9-7117-F103B82793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400" y="496710"/>
            <a:ext cx="10858500" cy="531989"/>
          </a:xfrm>
        </p:spPr>
        <p:txBody>
          <a:bodyPr/>
          <a:lstStyle/>
          <a:p>
            <a:r>
              <a:rPr lang="en-US" altLang="zh-CN" sz="2800" dirty="0"/>
              <a:t>9.3 </a:t>
            </a:r>
            <a:r>
              <a:rPr lang="zh-CN" altLang="en-US" sz="2800" dirty="0"/>
              <a:t>涂料包装</a:t>
            </a:r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EA84A479-7419-70D4-FC68-EC938A3028C1}"/>
              </a:ext>
            </a:extLst>
          </p:cNvPr>
          <p:cNvSpPr txBox="1"/>
          <p:nvPr/>
        </p:nvSpPr>
        <p:spPr>
          <a:xfrm>
            <a:off x="660400" y="1325769"/>
            <a:ext cx="1071738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u="sng" dirty="0"/>
              <a:t>项目</a:t>
            </a:r>
            <a:r>
              <a:rPr lang="zh-CN" altLang="en-US" dirty="0"/>
              <a:t>：制作涂料的外包装。 </a:t>
            </a:r>
            <a:endParaRPr lang="en-US" altLang="zh-CN" dirty="0"/>
          </a:p>
          <a:p>
            <a:r>
              <a:rPr lang="zh-CN" altLang="en-US" b="1" u="sng" dirty="0"/>
              <a:t>名称</a:t>
            </a:r>
            <a:r>
              <a:rPr lang="zh-CN" altLang="en-US" dirty="0"/>
              <a:t>：环保内墙涂料。 </a:t>
            </a:r>
            <a:endParaRPr lang="en-US" altLang="zh-CN" dirty="0"/>
          </a:p>
          <a:p>
            <a:r>
              <a:rPr lang="zh-CN" altLang="en-US" b="1" u="sng" dirty="0"/>
              <a:t>要求</a:t>
            </a:r>
            <a:r>
              <a:rPr lang="zh-CN" altLang="en-US" dirty="0"/>
              <a:t>：为该品牌涂料制作外包装，在整体设计中体现产品的环保性，并进行产品说明。 图</a:t>
            </a:r>
            <a:r>
              <a:rPr lang="en-US" altLang="zh-CN" dirty="0"/>
              <a:t>9.121</a:t>
            </a:r>
            <a:r>
              <a:rPr lang="zh-CN" altLang="en-US" dirty="0"/>
              <a:t>所示为该包装设计完成效果。</a:t>
            </a:r>
            <a:endParaRPr lang="en-US" altLang="zh-CN" dirty="0"/>
          </a:p>
          <a:p>
            <a:r>
              <a:rPr lang="zh-CN" altLang="en-US" b="1" u="sng" dirty="0"/>
              <a:t>尺寸</a:t>
            </a:r>
            <a:r>
              <a:rPr lang="zh-CN" altLang="en-US" dirty="0"/>
              <a:t>：</a:t>
            </a:r>
            <a:r>
              <a:rPr lang="en-US" altLang="zh-CN" dirty="0"/>
              <a:t>300 mm × 200 mm</a:t>
            </a:r>
            <a:r>
              <a:rPr lang="zh-CN" altLang="en-US" dirty="0"/>
              <a:t>。具体尺寸标注如图</a:t>
            </a:r>
            <a:r>
              <a:rPr lang="en-US" altLang="zh-CN" dirty="0"/>
              <a:t>9.122</a:t>
            </a:r>
            <a:r>
              <a:rPr lang="zh-CN" altLang="en-US" dirty="0"/>
              <a:t>所示。 </a:t>
            </a:r>
            <a:endParaRPr lang="en-US" altLang="zh-CN" dirty="0"/>
          </a:p>
          <a:p>
            <a:r>
              <a:rPr lang="zh-CN" altLang="en-US" b="1" u="sng" dirty="0"/>
              <a:t>设计思路</a:t>
            </a:r>
            <a:r>
              <a:rPr lang="zh-CN" altLang="en-US" dirty="0"/>
              <a:t>：涂料包装应使用无毒、无味（至少无异味）的材料，应具有良好的封闭性， 耐腐蚀、防漏、耐冲击、抗压和不易变形等，环保、可回收，避免破损、漏液、易燃、易爆， 方便运输和储存。涂料包装上应清晰印刷产品名称、规格、生产批号、生产厂家、生产日期等 信息；外包装上应标注壳体回收标志，并制定包装回收、处理方案。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83CB9487-E0A2-035C-653E-03122FCD23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0856" y="3434863"/>
            <a:ext cx="5538549" cy="3111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86061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GUIDESSETTING" val="{&quot;Id&quot;:&quot;GuidesStyle_Normal&quot;,&quot;Name&quot;:&quot;正常&quot;,&quot;Kind&quot;:&quot;System&quot;,&quot;OldGuidesSetting&quot;:{&quot;HeaderHeight&quot;:15.0,&quot;FooterHeight&quot;:9.0,&quot;SideMargin&quot;:5.5,&quot;TopMargin&quot;:0.0,&quot;BottomMargin&quot;:0.0,&quot;IntervalMargin&quot;:1.5}}"/>
  <p:tag name="ISLIDE.THEME" val="d8492f18-66c4-4362-b04e-33f4a769c969"/>
</p:tagLst>
</file>

<file path=ppt/theme/theme1.xml><?xml version="1.0" encoding="utf-8"?>
<a:theme xmlns:a="http://schemas.openxmlformats.org/drawingml/2006/main" name="Designed by iSlide">
  <a:themeElements>
    <a:clrScheme name="iSlide VI标准">
      <a:dk1>
        <a:srgbClr val="2F2F2F"/>
      </a:dk1>
      <a:lt1>
        <a:srgbClr val="FFFFFF"/>
      </a:lt1>
      <a:dk2>
        <a:srgbClr val="778495"/>
      </a:dk2>
      <a:lt2>
        <a:srgbClr val="F0F0F0"/>
      </a:lt2>
      <a:accent1>
        <a:srgbClr val="9C0606"/>
      </a:accent1>
      <a:accent2>
        <a:srgbClr val="CD1C1C"/>
      </a:accent2>
      <a:accent3>
        <a:srgbClr val="F02F2F"/>
      </a:accent3>
      <a:accent4>
        <a:srgbClr val="FB5959"/>
      </a:accent4>
      <a:accent5>
        <a:srgbClr val="FF9090"/>
      </a:accent5>
      <a:accent6>
        <a:srgbClr val="FFC4C4"/>
      </a:accent6>
      <a:hlink>
        <a:srgbClr val="9C0606"/>
      </a:hlink>
      <a:folHlink>
        <a:srgbClr val="979797"/>
      </a:folHlink>
    </a:clrScheme>
    <a:fontScheme name="标准字体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Default.potx" id="{1D9758C4-BF53-48D5-9F51-21F468A6C710}" vid="{F0E1EFAF-5478-48F0-8152-DA9350739A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9C0606"/>
    </a:accent1>
    <a:accent2>
      <a:srgbClr val="CD1C1C"/>
    </a:accent2>
    <a:accent3>
      <a:srgbClr val="F02F2F"/>
    </a:accent3>
    <a:accent4>
      <a:srgbClr val="FB5959"/>
    </a:accent4>
    <a:accent5>
      <a:srgbClr val="FF9090"/>
    </a:accent5>
    <a:accent6>
      <a:srgbClr val="FFC4C4"/>
    </a:accent6>
    <a:hlink>
      <a:srgbClr val="9C0606"/>
    </a:hlink>
    <a:folHlink>
      <a:srgbClr val="979797"/>
    </a:folHlink>
  </a:clrScheme>
</a:themeOverride>
</file>

<file path=ppt/theme/themeOverride2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9C0606"/>
    </a:accent1>
    <a:accent2>
      <a:srgbClr val="CD1C1C"/>
    </a:accent2>
    <a:accent3>
      <a:srgbClr val="F02F2F"/>
    </a:accent3>
    <a:accent4>
      <a:srgbClr val="FB5959"/>
    </a:accent4>
    <a:accent5>
      <a:srgbClr val="FF9090"/>
    </a:accent5>
    <a:accent6>
      <a:srgbClr val="FFC4C4"/>
    </a:accent6>
    <a:hlink>
      <a:srgbClr val="9C0606"/>
    </a:hlink>
    <a:folHlink>
      <a:srgbClr val="979797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Mu</Template>
  <TotalTime>2772</TotalTime>
  <Words>796</Words>
  <Application>Microsoft Office PowerPoint</Application>
  <PresentationFormat>宽屏</PresentationFormat>
  <Paragraphs>56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5" baseType="lpstr">
      <vt:lpstr>等线</vt:lpstr>
      <vt:lpstr>Arial</vt:lpstr>
      <vt:lpstr>Designed by iSlide</vt:lpstr>
      <vt:lpstr>第9章 其他包装设计</vt:lpstr>
      <vt:lpstr>PowerPoint 演示文稿</vt:lpstr>
      <vt:lpstr>巧克力包装</vt:lpstr>
      <vt:lpstr>9.1 巧克力包装</vt:lpstr>
      <vt:lpstr>9.1 巧克力包装</vt:lpstr>
      <vt:lpstr>防晒露包装</vt:lpstr>
      <vt:lpstr>9.2 防晒露包装</vt:lpstr>
      <vt:lpstr>涂料包装</vt:lpstr>
      <vt:lpstr>9.3 涂料包装</vt:lpstr>
      <vt:lpstr>防冻液包装</vt:lpstr>
      <vt:lpstr>9.4 防冻液包装</vt:lpstr>
      <vt:lpstr>PowerPoint 演示文稿</vt:lpstr>
    </vt:vector>
  </TitlesOfParts>
  <Manager>iSlide</Manager>
  <Company>iSlide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</dc:creator>
  <cp:lastModifiedBy>Wenxiao Mao</cp:lastModifiedBy>
  <cp:revision>97</cp:revision>
  <cp:lastPrinted>2022-03-13T16:00:00Z</cp:lastPrinted>
  <dcterms:created xsi:type="dcterms:W3CDTF">2022-03-13T16:00:00Z</dcterms:created>
  <dcterms:modified xsi:type="dcterms:W3CDTF">2025-01-17T08:24:49Z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d8492f18-66c4-4362-b04e-33f4a769c969</vt:lpwstr>
  </property>
</Properties>
</file>